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77"/>
    <p:restoredTop sz="94649"/>
  </p:normalViewPr>
  <p:slideViewPr>
    <p:cSldViewPr snapToGrid="0" snapToObjects="1">
      <p:cViewPr varScale="1">
        <p:scale>
          <a:sx n="139" d="100"/>
          <a:sy n="139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1313B-6CC6-5B43-B3A8-B0F948FC0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D1447D-557D-9842-BDDF-F12953093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716FB0-60F5-B241-951C-34FB5DB2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FD6E8-3D18-C64E-A30F-A3579C1C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4A3E8-F2A3-BB4C-A8CF-C5ACF84C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65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C3C14-A6FC-0B46-890E-928041B5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025127-1C6D-014A-B55F-29069AF1E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6934B-A9D0-4142-B409-B6D662FB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9A88E2-495C-8448-BFE3-ECFA5849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808BE-6F62-1347-B217-55A4488A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6719EB-50FB-6948-8846-49ADBC0C6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A08A5E-FDC4-8E4D-8879-347B1090A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CFF34-0B58-F64F-BC7A-08B8B50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BB8CC0-0017-8E4D-B27C-44919099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34C6FA-FCBF-9840-BC0F-07EAD83E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62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21000-766D-FD45-A8C5-816B950E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08F68-23AF-644A-A8B8-AAA9F4DFA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65AFFA-D47A-F148-A4DD-D4D7B8C0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97EB3-DF65-F34C-8F84-29F88241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B8D19-AE96-2E42-8208-3F0E1C38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86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645C2-D54A-204A-BDA3-B714482F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495F2A-5C65-EC40-BBD7-638F7EC52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358496-19D7-4741-B6BD-FF6E4BDD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7AE379-EFA6-3244-86B3-E0EA8F28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BCBC7-8593-164D-9C22-DC8990A7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49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59D38-BED9-A94E-835E-D71BAE71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AC90D-74D1-9343-BD26-A77912070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39AF37-7830-444F-BA3F-3BCB74037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323AB6-C97F-5544-AFEC-747A1E92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632366-5233-0744-8B79-E233FB10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105600-3AA4-6143-822D-133C1B1B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32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AC5CE-382F-F649-8B72-AB73392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5B8747-DB6B-2A4A-AF5E-13259935A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7E7B69-F8CF-9F4F-9D77-C21F5A66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B45A4C-A40A-9248-A399-7D32427A5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3554D6-0583-D94B-AA13-F40F662DE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465380-3538-7649-821E-C96AC8BB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FE1083-D0D0-ED4A-9873-FAE4D414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E5A919-1299-BC48-96A4-514BCF50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04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FEB31-EF85-DA4F-99B1-B4CC0D26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8C8574-ED2C-E74E-8CF8-28F8E5E7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0EE906-6DFB-B04E-B53E-2AFEBF0E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E4E162-6F50-2343-806B-3CA80CCB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14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E4B3C0-39F7-5D4D-9DE0-15866F7C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2B42D2-6175-504F-99A0-2DCA20C0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58A87-B5E2-F74C-9E1D-DFE54EDA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25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9BCA6-D3C2-944B-A3DA-17A1A5D5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DE643F-10D8-C54A-8BF4-4934245C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228FDC-B8BD-E44B-AAE5-7534B522E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38E7FD-663C-C149-905D-22A6608F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A01C78-14B6-B449-B735-1FB9E6C6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9F5D91-E215-7546-9775-FB083798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7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9E5BB-FCE4-D04D-8BE9-50FE4947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602A6C0C-A332-DD48-B50E-A7F64B824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02AB65-6888-7F49-81ED-807EF6F72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DCB0FA-0DAD-B548-848C-0CE94E48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9DE45A-E7EB-C841-80ED-F722492B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F112E6-9D9D-D34A-9122-3027C0A8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4A1EC2-36A3-624C-9C81-732E4FC4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42FFB6-108C-0B47-B990-9C4CC1DF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A4E5CC-F603-F848-A607-E6EAE9B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815C-8410-DE41-AB3F-617ACDDBCA10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547532-B2AE-924E-BB87-91C74EA5C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4175B8-7BFD-284B-8673-4B87742F2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4ABF-723C-B246-86E1-D4934DB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27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271EB9-336F-8D46-9C7B-95A676BEA6BE}"/>
              </a:ext>
            </a:extLst>
          </p:cNvPr>
          <p:cNvSpPr txBox="1"/>
          <p:nvPr/>
        </p:nvSpPr>
        <p:spPr>
          <a:xfrm>
            <a:off x="0" y="160637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Les fameux </a:t>
            </a:r>
            <a:r>
              <a:rPr lang="fr-FR" sz="9600" dirty="0"/>
              <a:t>3</a:t>
            </a:r>
            <a:r>
              <a:rPr lang="fr-FR" sz="3600" dirty="0"/>
              <a:t> profils</a:t>
            </a:r>
          </a:p>
        </p:txBody>
      </p:sp>
    </p:spTree>
    <p:extLst>
      <p:ext uri="{BB962C8B-B14F-4D97-AF65-F5344CB8AC3E}">
        <p14:creationId xmlns:p14="http://schemas.microsoft.com/office/powerpoint/2010/main" val="209209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0798" y="223989"/>
            <a:ext cx="8284917" cy="277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Gill Sans Ultra Bold"/>
                <a:cs typeface="Gill Sans Ultra Bold"/>
              </a:rPr>
              <a:t>Le réalisateur</a:t>
            </a:r>
          </a:p>
          <a:p>
            <a:endParaRPr lang="fr-CA" sz="1050" dirty="0"/>
          </a:p>
          <a:p>
            <a:endParaRPr lang="fr-CA" sz="1050" dirty="0"/>
          </a:p>
          <a:p>
            <a:pPr>
              <a:lnSpc>
                <a:spcPct val="120000"/>
              </a:lnSpc>
            </a:pPr>
            <a:r>
              <a:rPr lang="fr-CA" sz="1400" b="1" dirty="0"/>
              <a:t>Ferme les yeux, tu es sur un plateau de cinéma !</a:t>
            </a:r>
          </a:p>
          <a:p>
            <a:pPr>
              <a:lnSpc>
                <a:spcPct val="120000"/>
              </a:lnSpc>
            </a:pPr>
            <a:endParaRPr lang="fr-CA" sz="1400" b="1" dirty="0"/>
          </a:p>
          <a:p>
            <a:pPr>
              <a:lnSpc>
                <a:spcPct val="120000"/>
              </a:lnSpc>
            </a:pPr>
            <a:r>
              <a:rPr lang="fr-CA" sz="1400" b="1" dirty="0"/>
              <a:t>Visualise le décor, le vent sur ta peau, le soleil, la chaleur ou la fraîcheur, les bruits, les odeurs</a:t>
            </a:r>
          </a:p>
          <a:p>
            <a:pPr>
              <a:lnSpc>
                <a:spcPct val="120000"/>
              </a:lnSpc>
            </a:pPr>
            <a:r>
              <a:rPr lang="fr-CA" sz="1400" b="1" dirty="0"/>
              <a:t>Visualise les comédiens, leurs mouvements, leurs pensées, leurs paroles</a:t>
            </a:r>
          </a:p>
          <a:p>
            <a:pPr>
              <a:lnSpc>
                <a:spcPct val="120000"/>
              </a:lnSpc>
            </a:pPr>
            <a:r>
              <a:rPr lang="fr-CA" sz="1400" b="1" dirty="0"/>
              <a:t>Bouge ton corps à l’intérieur du plateau</a:t>
            </a:r>
          </a:p>
          <a:p>
            <a:pPr>
              <a:lnSpc>
                <a:spcPct val="120000"/>
              </a:lnSpc>
            </a:pPr>
            <a:r>
              <a:rPr lang="fr-CA" sz="1400" b="1" dirty="0"/>
              <a:t>Une fois que tu connais l’histoire, </a:t>
            </a:r>
            <a:r>
              <a:rPr lang="is-IS" sz="1400" b="1" dirty="0"/>
              <a:t>accélère ou ralentis le rythme à volonté</a:t>
            </a:r>
          </a:p>
          <a:p>
            <a:pPr>
              <a:lnSpc>
                <a:spcPct val="120000"/>
              </a:lnSpc>
            </a:pPr>
            <a:r>
              <a:rPr lang="is-IS" sz="1400" b="1" dirty="0"/>
              <a:t>Tu survoles le décor comme un faucon, ou tu es au milieu de la scène</a:t>
            </a:r>
            <a:endParaRPr lang="fr-CA" sz="1400" b="1" dirty="0"/>
          </a:p>
        </p:txBody>
      </p:sp>
      <p:pic>
        <p:nvPicPr>
          <p:cNvPr id="6" name="Image 5" descr="assassins-cre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36" y="3457734"/>
            <a:ext cx="5158793" cy="2901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go-back-gallery-for-hawk-flying-clipart-hawk-clipart-800_69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77" y="664753"/>
            <a:ext cx="4075376" cy="35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48084" y="440147"/>
            <a:ext cx="82849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Gill Sans Ultra Bold"/>
                <a:cs typeface="Gill Sans Ultra Bold"/>
              </a:rPr>
              <a:t>Le parolier</a:t>
            </a:r>
          </a:p>
          <a:p>
            <a:endParaRPr lang="fr-CA" sz="800" dirty="0"/>
          </a:p>
          <a:p>
            <a:endParaRPr lang="fr-CA" sz="800" dirty="0"/>
          </a:p>
          <a:p>
            <a:r>
              <a:rPr lang="fr-CA" sz="1400" b="1" dirty="0"/>
              <a:t>Lis à haute voix la leçon, soit immobile, soit en bougeant</a:t>
            </a:r>
          </a:p>
          <a:p>
            <a:r>
              <a:rPr lang="fr-CA" sz="1400" b="1" dirty="0"/>
              <a:t>Récite-toi la leçon à toi-même</a:t>
            </a:r>
          </a:p>
          <a:p>
            <a:r>
              <a:rPr lang="fr-CA" sz="1400" b="1" dirty="0"/>
              <a:t>Raconte-toi une histoire à propos de la leçon et invente des dialogues entre humains, entre objets</a:t>
            </a:r>
          </a:p>
          <a:p>
            <a:r>
              <a:rPr lang="fr-CA" sz="1400" b="1" dirty="0"/>
              <a:t>Utilise des moyens mnémotechniques pour retenir</a:t>
            </a:r>
          </a:p>
          <a:p>
            <a:r>
              <a:rPr lang="fr-CA" sz="1400" b="1" dirty="0"/>
              <a:t>Épelle les mots compliqués</a:t>
            </a:r>
          </a:p>
          <a:p>
            <a:r>
              <a:rPr lang="fr-CA" sz="1400" b="1" dirty="0"/>
              <a:t>C</a:t>
            </a:r>
            <a:r>
              <a:rPr lang="is-IS" sz="1400" b="1" dirty="0"/>
              <a:t>rée une chanson avec les mots de la leçon, ou récite ta leçon sur un air connu</a:t>
            </a:r>
            <a:endParaRPr lang="fr-CA" sz="1050" dirty="0"/>
          </a:p>
        </p:txBody>
      </p:sp>
      <p:pic>
        <p:nvPicPr>
          <p:cNvPr id="4" name="Image 3" descr="8625f91da6868e99254d425d740d56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/>
          <a:stretch/>
        </p:blipFill>
        <p:spPr>
          <a:xfrm>
            <a:off x="1822789" y="2590107"/>
            <a:ext cx="3554132" cy="3999850"/>
          </a:xfrm>
          <a:prstGeom prst="rect">
            <a:avLst/>
          </a:prstGeom>
        </p:spPr>
      </p:pic>
      <p:pic>
        <p:nvPicPr>
          <p:cNvPr id="5" name="Image 4" descr="129%2Fwebedia-musique-news%2F660%2Ff8f%2F353ded2de863fd936b1b9c3727%2Fm-pokora-sortira-le-dvd-live-du-r-e-d-tour-en-mars-1235636-m-pokora-orig-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100000" l="204" r="92857">
                        <a14:foregroundMark x1="70816" y1="89111" x2="71531" y2="89778"/>
                        <a14:foregroundMark x1="71531" y1="89778" x2="71531" y2="94444"/>
                        <a14:foregroundMark x1="71122" y1="52444" x2="77857" y2="50889"/>
                        <a14:backgroundMark x1="58571" y1="71111" x2="53878" y2="78222"/>
                        <a14:backgroundMark x1="12551" y1="98667" x2="15000" y2="87556"/>
                        <a14:backgroundMark x1="15000" y1="87556" x2="102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23878" y="2326916"/>
            <a:ext cx="6146394" cy="2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48084" y="440147"/>
            <a:ext cx="8284917" cy="190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Gill Sans Ultra Bold"/>
                <a:cs typeface="Gill Sans Ultra Bold"/>
              </a:rPr>
              <a:t>L’écrivain</a:t>
            </a:r>
          </a:p>
          <a:p>
            <a:endParaRPr lang="fr-CA" sz="800" dirty="0"/>
          </a:p>
          <a:p>
            <a:endParaRPr lang="fr-CA" sz="800" dirty="0"/>
          </a:p>
          <a:p>
            <a:pPr>
              <a:lnSpc>
                <a:spcPct val="120000"/>
              </a:lnSpc>
            </a:pPr>
            <a:r>
              <a:rPr lang="fr-CA" sz="1400" b="1" dirty="0"/>
              <a:t>Réécris le cours sous forme de fiche (couleurs, titres, pas de phrases complètes – que le NDVLP !)</a:t>
            </a:r>
          </a:p>
          <a:p>
            <a:pPr>
              <a:lnSpc>
                <a:spcPct val="120000"/>
              </a:lnSpc>
            </a:pPr>
            <a:r>
              <a:rPr lang="fr-CA" sz="1400" b="1" dirty="0"/>
              <a:t>Réécris-le très vite au brouillon, comme un médecin</a:t>
            </a:r>
          </a:p>
          <a:p>
            <a:pPr>
              <a:lnSpc>
                <a:spcPct val="120000"/>
              </a:lnSpc>
            </a:pPr>
            <a:r>
              <a:rPr lang="fr-CA" sz="1400" b="1" dirty="0"/>
              <a:t>Dessine une carte mentale ou heuristique</a:t>
            </a:r>
          </a:p>
          <a:p>
            <a:pPr>
              <a:lnSpc>
                <a:spcPct val="120000"/>
              </a:lnSpc>
            </a:pPr>
            <a:r>
              <a:rPr lang="fr-CA" sz="1400" b="1" dirty="0"/>
              <a:t>Réalise un croquis</a:t>
            </a:r>
          </a:p>
          <a:p>
            <a:endParaRPr lang="fr-CA" sz="1050" dirty="0"/>
          </a:p>
        </p:txBody>
      </p:sp>
      <p:pic>
        <p:nvPicPr>
          <p:cNvPr id="3" name="Image 2" descr="funny-dog-writer-animal-wallpaper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5" b="100000" l="9961" r="89844">
                        <a14:foregroundMark x1="55273" y1="5729" x2="63574" y2="5078"/>
                        <a14:foregroundMark x1="78613" y1="23698" x2="84961" y2="23698"/>
                        <a14:foregroundMark x1="27246" y1="28385" x2="25293" y2="27865"/>
                        <a14:backgroundMark x1="48535" y1="92318" x2="45801" y2="85677"/>
                        <a14:backgroundMark x1="27344" y1="27604" x2="25391" y2="27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0" y="3231027"/>
            <a:ext cx="4467414" cy="3350560"/>
          </a:xfrm>
          <a:prstGeom prst="rect">
            <a:avLst/>
          </a:prstGeom>
        </p:spPr>
      </p:pic>
      <p:pic>
        <p:nvPicPr>
          <p:cNvPr id="4" name="Image 3" descr="vYMnGAt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6" b="94922" l="3418" r="89844">
                        <a14:foregroundMark x1="26270" y1="80078" x2="3418" y2="75000"/>
                        <a14:foregroundMark x1="9277" y1="93750" x2="59766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4" r="10888"/>
          <a:stretch/>
        </p:blipFill>
        <p:spPr>
          <a:xfrm>
            <a:off x="6073588" y="1957295"/>
            <a:ext cx="4385236" cy="39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6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197</Words>
  <Application>Microsoft Macintosh PowerPoint</Application>
  <PresentationFormat>Grand écran</PresentationFormat>
  <Paragraphs>27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Ultra Bold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150</cp:revision>
  <dcterms:created xsi:type="dcterms:W3CDTF">2018-03-31T11:21:12Z</dcterms:created>
  <dcterms:modified xsi:type="dcterms:W3CDTF">2018-09-19T14:25:37Z</dcterms:modified>
</cp:coreProperties>
</file>