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9" r:id="rId3"/>
    <p:sldId id="273" r:id="rId4"/>
    <p:sldId id="274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FF"/>
    <a:srgbClr val="FC02FF"/>
    <a:srgbClr val="21FF06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6"/>
    <p:restoredTop sz="94655"/>
  </p:normalViewPr>
  <p:slideViewPr>
    <p:cSldViewPr snapToGrid="0" snapToObjects="1">
      <p:cViewPr varScale="1">
        <p:scale>
          <a:sx n="125" d="100"/>
          <a:sy n="125" d="100"/>
        </p:scale>
        <p:origin x="168" y="6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6/10/19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6/10/19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6/10/19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6/10/19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ncun_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0427"/>
            <a:ext cx="9144000" cy="5715000"/>
          </a:xfrm>
          <a:prstGeom prst="rect">
            <a:avLst/>
          </a:prstGeom>
          <a:ln>
            <a:solidFill>
              <a:srgbClr val="00FFFF"/>
            </a:solidFill>
          </a:ln>
        </p:spPr>
      </p:pic>
      <p:sp>
        <p:nvSpPr>
          <p:cNvPr id="3" name="ZoneTexte 2"/>
          <p:cNvSpPr txBox="1"/>
          <p:nvPr/>
        </p:nvSpPr>
        <p:spPr>
          <a:xfrm>
            <a:off x="0" y="387800"/>
            <a:ext cx="9144000" cy="58477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Étude de documents : Cancun</a:t>
            </a:r>
          </a:p>
        </p:txBody>
      </p:sp>
    </p:spTree>
    <p:extLst>
      <p:ext uri="{BB962C8B-B14F-4D97-AF65-F5344CB8AC3E}">
        <p14:creationId xmlns:p14="http://schemas.microsoft.com/office/powerpoint/2010/main" val="60115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can232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94" t="25143" r="4668" b="27928"/>
          <a:stretch/>
        </p:blipFill>
        <p:spPr>
          <a:xfrm rot="10800000">
            <a:off x="239859" y="134469"/>
            <a:ext cx="8584254" cy="633323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94954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can232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94" t="4011" r="4668" b="75151"/>
          <a:stretch/>
        </p:blipFill>
        <p:spPr>
          <a:xfrm rot="10800000">
            <a:off x="204048" y="254283"/>
            <a:ext cx="8735904" cy="28619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 2" descr="scan233.jpg">
            <a:extLst>
              <a:ext uri="{FF2B5EF4-FFF2-40B4-BE49-F238E27FC236}">
                <a16:creationId xmlns:a16="http://schemas.microsoft.com/office/drawing/2014/main" id="{8406CD36-7445-2F4E-A114-3542111F4F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99" r="5411" b="79236"/>
          <a:stretch/>
        </p:blipFill>
        <p:spPr>
          <a:xfrm>
            <a:off x="247121" y="3429000"/>
            <a:ext cx="8649758" cy="289798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278830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scan233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4" t="21438" r="5146" b="35325"/>
          <a:stretch/>
        </p:blipFill>
        <p:spPr>
          <a:xfrm>
            <a:off x="172153" y="151636"/>
            <a:ext cx="8740376" cy="5942257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413612527"/>
      </p:ext>
    </p:extLst>
  </p:cSld>
  <p:clrMapOvr>
    <a:masterClrMapping/>
  </p:clrMapOvr>
</p:sld>
</file>

<file path=ppt/theme/theme1.xml><?xml version="1.0" encoding="utf-8"?>
<a:theme xmlns:a="http://schemas.openxmlformats.org/drawingml/2006/main" name=" Noir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Noir .thmx</Template>
  <TotalTime>186</TotalTime>
  <Words>5</Words>
  <Application>Microsoft Macintosh PowerPoint</Application>
  <PresentationFormat>Affichage à l'écran (4:3)</PresentationFormat>
  <Paragraphs>1</Paragraphs>
  <Slides>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7" baseType="lpstr">
      <vt:lpstr>Arial</vt:lpstr>
      <vt:lpstr>Calibri</vt:lpstr>
      <vt:lpstr> Noir 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Nicolas</dc:creator>
  <cp:lastModifiedBy>Utilisateur Microsoft Office</cp:lastModifiedBy>
  <cp:revision>26</cp:revision>
  <cp:lastPrinted>2018-01-05T20:18:58Z</cp:lastPrinted>
  <dcterms:created xsi:type="dcterms:W3CDTF">2017-06-25T18:31:48Z</dcterms:created>
  <dcterms:modified xsi:type="dcterms:W3CDTF">2019-06-10T15:03:12Z</dcterms:modified>
</cp:coreProperties>
</file>