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586" r:id="rId3"/>
    <p:sldId id="567" r:id="rId4"/>
    <p:sldId id="568" r:id="rId5"/>
    <p:sldId id="569" r:id="rId6"/>
    <p:sldId id="570" r:id="rId7"/>
    <p:sldId id="571" r:id="rId8"/>
    <p:sldId id="587" r:id="rId9"/>
    <p:sldId id="572" r:id="rId10"/>
    <p:sldId id="575" r:id="rId11"/>
    <p:sldId id="589" r:id="rId12"/>
    <p:sldId id="577" r:id="rId13"/>
    <p:sldId id="581" r:id="rId14"/>
    <p:sldId id="582" r:id="rId15"/>
    <p:sldId id="59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FF"/>
    <a:srgbClr val="FF6E1C"/>
    <a:srgbClr val="00FF00"/>
    <a:srgbClr val="E7E7E7"/>
    <a:srgbClr val="FF00FF"/>
    <a:srgbClr val="408000"/>
    <a:srgbClr val="804000"/>
    <a:srgbClr val="0080FF"/>
    <a:srgbClr val="0080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83"/>
    <p:restoredTop sz="94655"/>
  </p:normalViewPr>
  <p:slideViewPr>
    <p:cSldViewPr snapToGrid="0" snapToObjects="1">
      <p:cViewPr varScale="1">
        <p:scale>
          <a:sx n="145" d="100"/>
          <a:sy n="145" d="100"/>
        </p:scale>
        <p:origin x="1672" y="18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FR"/>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7/5/19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7/5/19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7/5/19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lang="en-US"/>
          </a:p>
        </p:txBody>
      </p:sp>
      <p:sp>
        <p:nvSpPr>
          <p:cNvPr id="3" name="Content Placeholder 2"/>
          <p:cNvSpPr>
            <a:spLocks noGrp="1"/>
          </p:cNvSpPr>
          <p:nvPr>
            <p:ph idx="1"/>
          </p:nvPr>
        </p:nvSpPr>
        <p:spPr/>
        <p:txBody>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7/5/19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7/5/19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7/5/19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‹N°›</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7/5/19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‹N°›</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7/5/19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‹N°›</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7/5/19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‹N°›</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7/5/19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‹N°›</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7/5/19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‹N°›</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7/5/19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‹N°›</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19.jpeg"/><Relationship Id="rId1" Type="http://schemas.openxmlformats.org/officeDocument/2006/relationships/slideLayout" Target="../slideLayouts/slideLayout7.xml"/><Relationship Id="rId5" Type="http://schemas.microsoft.com/office/2007/relationships/hdphoto" Target="../media/hdphoto17.wdp"/><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18.wdp"/></Relationships>
</file>

<file path=ppt/slides/_rels/slide14.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microsoft.com/office/2007/relationships/hdphoto" Target="../media/hdphoto7.wdp"/><Relationship Id="rId7" Type="http://schemas.microsoft.com/office/2007/relationships/hdphoto" Target="../media/hdphoto9.wdp"/><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2.jpeg"/><Relationship Id="rId5" Type="http://schemas.microsoft.com/office/2007/relationships/hdphoto" Target="../media/hdphoto8.wdp"/><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7.png"/><Relationship Id="rId5" Type="http://schemas.microsoft.com/office/2007/relationships/hdphoto" Target="../media/hdphoto13.wd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e66a6d693a186d2faffb5ec0a55e9338.jpg"/>
          <p:cNvPicPr>
            <a:picLocks noChangeAspect="1"/>
          </p:cNvPicPr>
          <p:nvPr/>
        </p:nvPicPr>
        <p:blipFill>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0" y="530412"/>
            <a:ext cx="9144000" cy="5715000"/>
          </a:xfrm>
          <a:prstGeom prst="rect">
            <a:avLst/>
          </a:prstGeom>
          <a:ln>
            <a:solidFill>
              <a:srgbClr val="FFFFFF"/>
            </a:solidFill>
          </a:ln>
        </p:spPr>
      </p:pic>
      <p:sp>
        <p:nvSpPr>
          <p:cNvPr id="4" name="Rounded Rectangle 3"/>
          <p:cNvSpPr/>
          <p:nvPr/>
        </p:nvSpPr>
        <p:spPr>
          <a:xfrm>
            <a:off x="1695824" y="162019"/>
            <a:ext cx="7167563" cy="1160275"/>
          </a:xfrm>
          <a:prstGeom prst="round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t>Rome, du </a:t>
            </a:r>
            <a:r>
              <a:rPr lang="en-US" sz="4000" b="1" dirty="0" err="1"/>
              <a:t>mythe</a:t>
            </a:r>
            <a:r>
              <a:rPr lang="en-US" sz="4000" b="1" dirty="0"/>
              <a:t> </a:t>
            </a:r>
            <a:r>
              <a:rPr lang="en-US" sz="4000" b="1" dirty="0" err="1"/>
              <a:t>à</a:t>
            </a:r>
            <a:r>
              <a:rPr lang="en-US" sz="4000" b="1" dirty="0"/>
              <a:t> </a:t>
            </a:r>
            <a:r>
              <a:rPr lang="en-US" sz="4000" b="1" dirty="0" err="1"/>
              <a:t>l’histoire</a:t>
            </a:r>
            <a:endParaRPr lang="en-US" sz="4000" b="1" dirty="0"/>
          </a:p>
        </p:txBody>
      </p:sp>
    </p:spTree>
    <p:extLst>
      <p:ext uri="{BB962C8B-B14F-4D97-AF65-F5344CB8AC3E}">
        <p14:creationId xmlns:p14="http://schemas.microsoft.com/office/powerpoint/2010/main" val="3411770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269612" y="207808"/>
            <a:ext cx="1771974" cy="497573"/>
          </a:xfrm>
          <a:prstGeom prst="roundRect">
            <a:avLst/>
          </a:prstGeom>
          <a:solidFill>
            <a:schemeClr val="tx1"/>
          </a:solidFill>
          <a:ln w="28575" cmpd="sng">
            <a:solidFill>
              <a:srgbClr val="804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800" b="1" dirty="0">
                <a:solidFill>
                  <a:srgbClr val="804000"/>
                </a:solidFill>
              </a:rPr>
              <a:t>Comices</a:t>
            </a:r>
            <a:endParaRPr lang="en-US" sz="1100" b="1" dirty="0">
              <a:solidFill>
                <a:schemeClr val="bg1"/>
              </a:solidFill>
            </a:endParaRPr>
          </a:p>
        </p:txBody>
      </p:sp>
      <p:pic>
        <p:nvPicPr>
          <p:cNvPr id="4" name="Picture 3" descr="costume410.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586128" y="1849917"/>
            <a:ext cx="8350956" cy="4625249"/>
          </a:xfrm>
          <a:prstGeom prst="rect">
            <a:avLst/>
          </a:prstGeom>
          <a:ln w="28575" cmpd="sng">
            <a:solidFill>
              <a:srgbClr val="804000"/>
            </a:solidFill>
          </a:ln>
        </p:spPr>
      </p:pic>
      <p:sp>
        <p:nvSpPr>
          <p:cNvPr id="6" name="ZoneTexte 5"/>
          <p:cNvSpPr txBox="1"/>
          <p:nvPr/>
        </p:nvSpPr>
        <p:spPr>
          <a:xfrm>
            <a:off x="260500" y="207808"/>
            <a:ext cx="7106800" cy="1477328"/>
          </a:xfrm>
          <a:prstGeom prst="rect">
            <a:avLst/>
          </a:prstGeom>
          <a:noFill/>
        </p:spPr>
        <p:txBody>
          <a:bodyPr wrap="square" rtlCol="0">
            <a:spAutoFit/>
          </a:bodyPr>
          <a:lstStyle/>
          <a:p>
            <a:r>
              <a:rPr lang="fr-CA" dirty="0"/>
              <a:t>« Recherche l’amitié des gens qui ont de l’influence. Our devenir populaire, il faut être aimable, de bonne réputation et répondre aux espoirs de tous. Montre ton désir de bien connaître tes concitoyens, et va souvent au Forum. Fais des promesses sinon tu te feras des ennemis. » </a:t>
            </a:r>
            <a:r>
              <a:rPr lang="fr-CA" b="1" dirty="0">
                <a:solidFill>
                  <a:schemeClr val="tx2">
                    <a:lumMod val="75000"/>
                  </a:schemeClr>
                </a:solidFill>
              </a:rPr>
              <a:t>d’après Quintus Cicéron</a:t>
            </a:r>
          </a:p>
        </p:txBody>
      </p:sp>
    </p:spTree>
    <p:extLst>
      <p:ext uri="{BB962C8B-B14F-4D97-AF65-F5344CB8AC3E}">
        <p14:creationId xmlns:p14="http://schemas.microsoft.com/office/powerpoint/2010/main" val="3388420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stume411.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274595" y="175184"/>
            <a:ext cx="5430108" cy="6467640"/>
          </a:xfrm>
          <a:prstGeom prst="rect">
            <a:avLst/>
          </a:prstGeom>
          <a:ln w="38100" cmpd="sng">
            <a:solidFill>
              <a:srgbClr val="804000"/>
            </a:solidFill>
          </a:ln>
        </p:spPr>
      </p:pic>
      <p:sp>
        <p:nvSpPr>
          <p:cNvPr id="5" name="Rectangle 4"/>
          <p:cNvSpPr/>
          <p:nvPr/>
        </p:nvSpPr>
        <p:spPr>
          <a:xfrm>
            <a:off x="274595" y="2857584"/>
            <a:ext cx="5430108" cy="3533311"/>
          </a:xfrm>
          <a:prstGeom prst="rect">
            <a:avLst/>
          </a:prstGeom>
          <a:solidFill>
            <a:schemeClr val="tx1">
              <a:alpha val="5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 name="Rectangle à coins arrondis 5"/>
          <p:cNvSpPr/>
          <p:nvPr/>
        </p:nvSpPr>
        <p:spPr>
          <a:xfrm>
            <a:off x="333767" y="236097"/>
            <a:ext cx="5161181" cy="2621488"/>
          </a:xfrm>
          <a:prstGeom prst="roundRect">
            <a:avLst/>
          </a:prstGeom>
          <a:noFill/>
          <a:ln w="38100"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pic>
        <p:nvPicPr>
          <p:cNvPr id="7" name="Image 6" descr="monkeyhand.png"/>
          <p:cNvPicPr>
            <a:picLocks noChangeAspect="1"/>
          </p:cNvPicPr>
          <p:nvPr/>
        </p:nvPicPr>
        <p:blipFill>
          <a:blip r:embed="rId4">
            <a:extLst>
              <a:ext uri="{28A0092B-C50C-407E-A947-70E740481C1C}">
                <a14:useLocalDpi xmlns:a14="http://schemas.microsoft.com/office/drawing/2010/main"/>
              </a:ext>
            </a:extLst>
          </a:blip>
          <a:stretch>
            <a:fillRect/>
          </a:stretch>
        </p:blipFill>
        <p:spPr>
          <a:xfrm rot="18979717">
            <a:off x="5756482" y="937377"/>
            <a:ext cx="1359534" cy="1810123"/>
          </a:xfrm>
          <a:prstGeom prst="rect">
            <a:avLst/>
          </a:prstGeom>
        </p:spPr>
      </p:pic>
    </p:spTree>
    <p:extLst>
      <p:ext uri="{BB962C8B-B14F-4D97-AF65-F5344CB8AC3E}">
        <p14:creationId xmlns:p14="http://schemas.microsoft.com/office/powerpoint/2010/main" val="78656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Maccari-Cicero.jp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166742" y="1135912"/>
            <a:ext cx="8874844" cy="5532910"/>
          </a:xfrm>
          <a:prstGeom prst="rect">
            <a:avLst/>
          </a:prstGeom>
          <a:ln w="19050" cmpd="sng">
            <a:solidFill>
              <a:srgbClr val="804000"/>
            </a:solidFill>
          </a:ln>
        </p:spPr>
      </p:pic>
      <p:pic>
        <p:nvPicPr>
          <p:cNvPr id="2" name="Picture 1" descr="costume411.jpg"/>
          <p:cNvPicPr>
            <a:picLocks noChangeAspect="1"/>
          </p:cNvPicPr>
          <p:nvPr/>
        </p:nvPicPr>
        <p:blipFill rotWithShape="1">
          <a:blip r:embed="rId4" cstate="screen">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rcRect/>
          <a:stretch/>
        </p:blipFill>
        <p:spPr>
          <a:xfrm>
            <a:off x="318088" y="175184"/>
            <a:ext cx="3931338" cy="2386897"/>
          </a:xfrm>
          <a:prstGeom prst="rect">
            <a:avLst/>
          </a:prstGeom>
          <a:ln w="38100" cmpd="sng">
            <a:solidFill>
              <a:srgbClr val="804000"/>
            </a:solidFill>
          </a:ln>
        </p:spPr>
      </p:pic>
      <p:sp>
        <p:nvSpPr>
          <p:cNvPr id="3" name="Rounded Rectangle 2"/>
          <p:cNvSpPr/>
          <p:nvPr/>
        </p:nvSpPr>
        <p:spPr>
          <a:xfrm>
            <a:off x="6926876" y="207808"/>
            <a:ext cx="2114710" cy="600405"/>
          </a:xfrm>
          <a:prstGeom prst="roundRect">
            <a:avLst/>
          </a:prstGeom>
          <a:solidFill>
            <a:schemeClr val="tx1"/>
          </a:solidFill>
          <a:ln w="28575" cmpd="sng">
            <a:solidFill>
              <a:srgbClr val="804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800" b="1" dirty="0">
                <a:solidFill>
                  <a:srgbClr val="804000"/>
                </a:solidFill>
              </a:rPr>
              <a:t>Sénateurs</a:t>
            </a:r>
            <a:endParaRPr lang="en-US" sz="1100" b="1" dirty="0">
              <a:solidFill>
                <a:schemeClr val="bg1"/>
              </a:solidFill>
            </a:endParaRPr>
          </a:p>
        </p:txBody>
      </p:sp>
    </p:spTree>
    <p:extLst>
      <p:ext uri="{BB962C8B-B14F-4D97-AF65-F5344CB8AC3E}">
        <p14:creationId xmlns:p14="http://schemas.microsoft.com/office/powerpoint/2010/main" val="164595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667443" y="228801"/>
            <a:ext cx="3269189" cy="600405"/>
          </a:xfrm>
          <a:prstGeom prst="roundRect">
            <a:avLst/>
          </a:prstGeom>
          <a:solidFill>
            <a:schemeClr val="tx1"/>
          </a:solidFill>
          <a:ln w="28575" cmpd="sng">
            <a:solidFill>
              <a:srgbClr val="804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800" b="1" dirty="0">
                <a:solidFill>
                  <a:srgbClr val="804000"/>
                </a:solidFill>
              </a:rPr>
              <a:t>Tribuns de la plèbe</a:t>
            </a:r>
            <a:endParaRPr lang="en-US" sz="1100" b="1" dirty="0">
              <a:solidFill>
                <a:schemeClr val="bg1"/>
              </a:solidFill>
            </a:endParaRPr>
          </a:p>
        </p:txBody>
      </p:sp>
      <p:pic>
        <p:nvPicPr>
          <p:cNvPr id="3" name="Picture 2" descr="gracahus_bro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70117" y="1087676"/>
            <a:ext cx="5666515" cy="5157605"/>
          </a:xfrm>
          <a:prstGeom prst="rect">
            <a:avLst/>
          </a:prstGeom>
          <a:ln w="28575" cmpd="sng">
            <a:solidFill>
              <a:srgbClr val="804000"/>
            </a:solidFill>
          </a:ln>
        </p:spPr>
      </p:pic>
      <p:pic>
        <p:nvPicPr>
          <p:cNvPr id="5" name="Picture 4" descr="costume411.jpg"/>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p:blipFill>
        <p:spPr>
          <a:xfrm>
            <a:off x="199409" y="228801"/>
            <a:ext cx="1996127" cy="4909644"/>
          </a:xfrm>
          <a:prstGeom prst="rect">
            <a:avLst/>
          </a:prstGeom>
          <a:ln w="38100" cmpd="sng">
            <a:solidFill>
              <a:srgbClr val="804000"/>
            </a:solidFill>
          </a:ln>
        </p:spPr>
      </p:pic>
      <p:sp>
        <p:nvSpPr>
          <p:cNvPr id="6" name="Rounded Rectangle 5"/>
          <p:cNvSpPr/>
          <p:nvPr/>
        </p:nvSpPr>
        <p:spPr>
          <a:xfrm>
            <a:off x="5291431" y="5978399"/>
            <a:ext cx="2459112" cy="534793"/>
          </a:xfrm>
          <a:prstGeom prst="roundRect">
            <a:avLst/>
          </a:prstGeom>
          <a:solidFill>
            <a:srgbClr val="804000"/>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a:solidFill>
                  <a:schemeClr val="tx1"/>
                </a:solidFill>
              </a:rPr>
              <a:t>Frères Gracchus</a:t>
            </a:r>
            <a:endParaRPr lang="en-US" sz="1050" b="1" dirty="0">
              <a:solidFill>
                <a:schemeClr val="tx1"/>
              </a:solidFill>
            </a:endParaRPr>
          </a:p>
        </p:txBody>
      </p:sp>
      <p:pic>
        <p:nvPicPr>
          <p:cNvPr id="4" name="Image 3" descr="gun_PNG1354.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37263" y="1522416"/>
            <a:ext cx="1865708" cy="1243805"/>
          </a:xfrm>
          <a:prstGeom prst="rect">
            <a:avLst/>
          </a:prstGeom>
        </p:spPr>
      </p:pic>
      <p:pic>
        <p:nvPicPr>
          <p:cNvPr id="7" name="Image 6" descr="Knife-PNG-Clipart.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8677055" flipV="1">
            <a:off x="7310385" y="1554100"/>
            <a:ext cx="1753361" cy="446157"/>
          </a:xfrm>
          <a:prstGeom prst="rect">
            <a:avLst/>
          </a:prstGeom>
        </p:spPr>
      </p:pic>
      <p:pic>
        <p:nvPicPr>
          <p:cNvPr id="9" name="Image 8" descr="blood_PNG6095.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304221" y="3109964"/>
            <a:ext cx="2458446" cy="2458446"/>
          </a:xfrm>
          <a:prstGeom prst="rect">
            <a:avLst/>
          </a:prstGeom>
        </p:spPr>
      </p:pic>
    </p:spTree>
    <p:extLst>
      <p:ext uri="{BB962C8B-B14F-4D97-AF65-F5344CB8AC3E}">
        <p14:creationId xmlns:p14="http://schemas.microsoft.com/office/powerpoint/2010/main" val="822719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42913" y="228801"/>
            <a:ext cx="2093719" cy="600405"/>
          </a:xfrm>
          <a:prstGeom prst="roundRect">
            <a:avLst/>
          </a:prstGeom>
          <a:solidFill>
            <a:schemeClr val="tx1"/>
          </a:solidFill>
          <a:ln w="28575" cmpd="sng">
            <a:solidFill>
              <a:srgbClr val="804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800" b="1" dirty="0">
                <a:solidFill>
                  <a:srgbClr val="804000"/>
                </a:solidFill>
              </a:rPr>
              <a:t>Magistrats</a:t>
            </a:r>
            <a:endParaRPr lang="en-US" sz="1100" b="1" dirty="0">
              <a:solidFill>
                <a:schemeClr val="bg1"/>
              </a:solidFill>
            </a:endParaRPr>
          </a:p>
        </p:txBody>
      </p:sp>
      <p:pic>
        <p:nvPicPr>
          <p:cNvPr id="3" name="Picture 2" descr="costume411.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188915" y="146947"/>
            <a:ext cx="3148758" cy="4555243"/>
          </a:xfrm>
          <a:prstGeom prst="rect">
            <a:avLst/>
          </a:prstGeom>
          <a:ln w="38100" cmpd="sng">
            <a:solidFill>
              <a:srgbClr val="804000"/>
            </a:solidFill>
          </a:ln>
        </p:spPr>
      </p:pic>
      <p:pic>
        <p:nvPicPr>
          <p:cNvPr id="11" name="Picture 3" descr="tumblr_m9h0b5Rxy31qztabxo1_1280.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88671" y="1058365"/>
            <a:ext cx="5347961" cy="3956656"/>
          </a:xfrm>
          <a:prstGeom prst="rect">
            <a:avLst/>
          </a:prstGeom>
          <a:ln w="28575" cmpd="sng">
            <a:solidFill>
              <a:srgbClr val="804000"/>
            </a:solidFill>
          </a:ln>
        </p:spPr>
      </p:pic>
      <p:sp>
        <p:nvSpPr>
          <p:cNvPr id="13" name="Rounded Rectangle 1"/>
          <p:cNvSpPr/>
          <p:nvPr/>
        </p:nvSpPr>
        <p:spPr>
          <a:xfrm>
            <a:off x="4827413" y="6074893"/>
            <a:ext cx="4125048" cy="534793"/>
          </a:xfrm>
          <a:prstGeom prst="roundRect">
            <a:avLst/>
          </a:prstGeom>
          <a:solidFill>
            <a:srgbClr val="804000"/>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tx1"/>
                </a:solidFill>
              </a:rPr>
              <a:t>Le dictateur Cincinnatus V</a:t>
            </a:r>
            <a:r>
              <a:rPr lang="fr-FR" b="1" baseline="30000" dirty="0">
                <a:solidFill>
                  <a:schemeClr val="tx1"/>
                </a:solidFill>
              </a:rPr>
              <a:t>ème</a:t>
            </a:r>
            <a:r>
              <a:rPr lang="fr-FR" b="1" dirty="0">
                <a:solidFill>
                  <a:schemeClr val="tx1"/>
                </a:solidFill>
              </a:rPr>
              <a:t> s av JC</a:t>
            </a:r>
            <a:endParaRPr lang="en-US" sz="900" b="1" dirty="0">
              <a:solidFill>
                <a:schemeClr val="tx1"/>
              </a:solidFill>
            </a:endParaRPr>
          </a:p>
        </p:txBody>
      </p:sp>
      <p:cxnSp>
        <p:nvCxnSpPr>
          <p:cNvPr id="15" name="Connecteur droit avec flèche 14"/>
          <p:cNvCxnSpPr/>
          <p:nvPr/>
        </p:nvCxnSpPr>
        <p:spPr>
          <a:xfrm flipH="1">
            <a:off x="6732329" y="2906432"/>
            <a:ext cx="260501" cy="3362344"/>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9596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stume411.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274595" y="175184"/>
            <a:ext cx="5430108" cy="6467640"/>
          </a:xfrm>
          <a:prstGeom prst="rect">
            <a:avLst/>
          </a:prstGeom>
          <a:ln w="38100" cmpd="sng">
            <a:solidFill>
              <a:srgbClr val="804000"/>
            </a:solidFill>
          </a:ln>
        </p:spPr>
      </p:pic>
    </p:spTree>
    <p:extLst>
      <p:ext uri="{BB962C8B-B14F-4D97-AF65-F5344CB8AC3E}">
        <p14:creationId xmlns:p14="http://schemas.microsoft.com/office/powerpoint/2010/main" val="2719665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38074" y="367969"/>
            <a:ext cx="8524959" cy="1846455"/>
          </a:xfrm>
          <a:prstGeom prst="roundRect">
            <a:avLst/>
          </a:prstGeom>
          <a:solidFill>
            <a:srgbClr val="804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t>Séance 3</a:t>
            </a:r>
          </a:p>
          <a:p>
            <a:pPr algn="ctr"/>
            <a:r>
              <a:rPr lang="en-US" sz="3200" b="1" dirty="0"/>
              <a:t>La </a:t>
            </a:r>
            <a:r>
              <a:rPr lang="fr-CA" sz="3200" b="1" dirty="0"/>
              <a:t>République</a:t>
            </a:r>
            <a:r>
              <a:rPr lang="en-US" sz="3200" b="1" dirty="0"/>
              <a:t> romaine : société et vie politique</a:t>
            </a:r>
          </a:p>
        </p:txBody>
      </p:sp>
      <p:pic>
        <p:nvPicPr>
          <p:cNvPr id="4" name="Picture 1" descr="ROMAIN-1.jpg"/>
          <p:cNvPicPr>
            <a:picLocks noChangeAspect="1"/>
          </p:cNvPicPr>
          <p:nvPr/>
        </p:nvPicPr>
        <p:blipFill rotWithShape="1">
          <a:blip r:embed="rId2" cstate="screen">
            <a:extLst>
              <a:ext uri="{BEBA8EAE-BF5A-486C-A8C5-ECC9F3942E4B}">
                <a14:imgProps xmlns:a14="http://schemas.microsoft.com/office/drawing/2010/main">
                  <a14:imgLayer r:embed="rId3">
                    <a14:imgEffect>
                      <a14:backgroundRemoval t="125" b="96250" l="5220" r="96154">
                        <a14:foregroundMark x1="44780" y1="90375" x2="40110" y2="94125"/>
                      </a14:backgroundRemoval>
                    </a14:imgEffect>
                    <a14:imgEffect>
                      <a14:sharpenSoften amount="50000"/>
                    </a14:imgEffect>
                  </a14:imgLayer>
                </a14:imgProps>
              </a:ext>
              <a:ext uri="{28A0092B-C50C-407E-A947-70E740481C1C}">
                <a14:useLocalDpi xmlns:a14="http://schemas.microsoft.com/office/drawing/2010/main"/>
              </a:ext>
            </a:extLst>
          </a:blip>
          <a:srcRect/>
          <a:stretch/>
        </p:blipFill>
        <p:spPr>
          <a:xfrm>
            <a:off x="398820" y="1882432"/>
            <a:ext cx="2043379" cy="4485611"/>
          </a:xfrm>
          <a:prstGeom prst="rect">
            <a:avLst/>
          </a:prstGeom>
        </p:spPr>
      </p:pic>
      <p:pic>
        <p:nvPicPr>
          <p:cNvPr id="5" name="Picture 5" descr="Fayoum.jpg"/>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2629" b="92922" l="6679" r="99278">
                        <a14:foregroundMark x1="21661" y1="12538" x2="10289" y2="27098"/>
                        <a14:foregroundMark x1="10289" y1="27098" x2="15523" y2="45804"/>
                        <a14:foregroundMark x1="15523" y1="45804" x2="27617" y2="57027"/>
                        <a14:foregroundMark x1="22022" y1="12336" x2="42960" y2="5561"/>
                        <a14:foregroundMark x1="42960" y1="5561" x2="67870" y2="3539"/>
                        <a14:foregroundMark x1="67870" y1="3539" x2="67870" y2="3539"/>
                        <a14:foregroundMark x1="76354" y1="83923" x2="69314" y2="75329"/>
                        <a14:foregroundMark x1="70036" y1="4146" x2="94585" y2="18706"/>
                        <a14:foregroundMark x1="75090" y1="65217" x2="80686" y2="61982"/>
                        <a14:backgroundMark x1="78520" y1="61780" x2="78520" y2="61780"/>
                        <a14:backgroundMark x1="90975" y1="53589" x2="90975" y2="53589"/>
                        <a14:backgroundMark x1="94585" y1="69565" x2="94585" y2="69565"/>
                        <a14:backgroundMark x1="79964" y1="73711" x2="79964" y2="73711"/>
                        <a14:backgroundMark x1="94946" y1="58443" x2="94946" y2="58443"/>
                      </a14:backgroundRemoval>
                    </a14:imgEffect>
                    <a14:imgEffect>
                      <a14:sharpenSoften amount="50000"/>
                    </a14:imgEffect>
                  </a14:imgLayer>
                </a14:imgProps>
              </a:ext>
              <a:ext uri="{28A0092B-C50C-407E-A947-70E740481C1C}">
                <a14:useLocalDpi xmlns:a14="http://schemas.microsoft.com/office/drawing/2010/main"/>
              </a:ext>
            </a:extLst>
          </a:blip>
          <a:srcRect/>
          <a:stretch/>
        </p:blipFill>
        <p:spPr>
          <a:xfrm>
            <a:off x="5965250" y="1882432"/>
            <a:ext cx="2222281" cy="3966285"/>
          </a:xfrm>
          <a:prstGeom prst="rect">
            <a:avLst/>
          </a:prstGeom>
          <a:ln w="38100" cap="sq">
            <a:no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2464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stume411.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274595" y="175184"/>
            <a:ext cx="5430108" cy="6467640"/>
          </a:xfrm>
          <a:prstGeom prst="rect">
            <a:avLst/>
          </a:prstGeom>
          <a:ln w="38100" cmpd="sng">
            <a:solidFill>
              <a:srgbClr val="804000"/>
            </a:solidFill>
          </a:ln>
        </p:spPr>
      </p:pic>
      <p:sp>
        <p:nvSpPr>
          <p:cNvPr id="5" name="Rectangle 4"/>
          <p:cNvSpPr/>
          <p:nvPr/>
        </p:nvSpPr>
        <p:spPr>
          <a:xfrm>
            <a:off x="274595" y="175184"/>
            <a:ext cx="5430108" cy="5067792"/>
          </a:xfrm>
          <a:prstGeom prst="rect">
            <a:avLst/>
          </a:prstGeom>
          <a:solidFill>
            <a:schemeClr val="tx1">
              <a:alpha val="5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 name="Rectangle à coins arrondis 5"/>
          <p:cNvSpPr/>
          <p:nvPr/>
        </p:nvSpPr>
        <p:spPr>
          <a:xfrm>
            <a:off x="333767" y="5104575"/>
            <a:ext cx="5161181" cy="1392156"/>
          </a:xfrm>
          <a:prstGeom prst="roundRect">
            <a:avLst/>
          </a:prstGeom>
          <a:noFill/>
          <a:ln w="38100"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pic>
        <p:nvPicPr>
          <p:cNvPr id="7" name="Image 6" descr="monkeyhand.png"/>
          <p:cNvPicPr>
            <a:picLocks noChangeAspect="1"/>
          </p:cNvPicPr>
          <p:nvPr/>
        </p:nvPicPr>
        <p:blipFill>
          <a:blip r:embed="rId4">
            <a:extLst>
              <a:ext uri="{28A0092B-C50C-407E-A947-70E740481C1C}">
                <a14:useLocalDpi xmlns:a14="http://schemas.microsoft.com/office/drawing/2010/main"/>
              </a:ext>
            </a:extLst>
          </a:blip>
          <a:stretch>
            <a:fillRect/>
          </a:stretch>
        </p:blipFill>
        <p:spPr>
          <a:xfrm rot="18979717">
            <a:off x="5658794" y="4828903"/>
            <a:ext cx="1359534" cy="1810123"/>
          </a:xfrm>
          <a:prstGeom prst="rect">
            <a:avLst/>
          </a:prstGeom>
        </p:spPr>
      </p:pic>
    </p:spTree>
    <p:extLst>
      <p:ext uri="{BB962C8B-B14F-4D97-AF65-F5344CB8AC3E}">
        <p14:creationId xmlns:p14="http://schemas.microsoft.com/office/powerpoint/2010/main" val="2399615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stume411.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454949" y="379091"/>
            <a:ext cx="8192819" cy="3099072"/>
          </a:xfrm>
          <a:prstGeom prst="rect">
            <a:avLst/>
          </a:prstGeom>
          <a:ln w="38100" cmpd="sng">
            <a:solidFill>
              <a:srgbClr val="804000"/>
            </a:solidFill>
          </a:ln>
        </p:spPr>
      </p:pic>
    </p:spTree>
    <p:extLst>
      <p:ext uri="{BB962C8B-B14F-4D97-AF65-F5344CB8AC3E}">
        <p14:creationId xmlns:p14="http://schemas.microsoft.com/office/powerpoint/2010/main" val="3092343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vindicte-221x300.jp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5419677" y="1617139"/>
            <a:ext cx="3561033" cy="4833981"/>
          </a:xfrm>
          <a:prstGeom prst="rect">
            <a:avLst/>
          </a:prstGeom>
          <a:ln>
            <a:solidFill>
              <a:srgbClr val="FFFFFF"/>
            </a:solidFill>
          </a:ln>
          <a:effectLst>
            <a:softEdge rad="112500"/>
          </a:effectLst>
        </p:spPr>
      </p:pic>
      <p:pic>
        <p:nvPicPr>
          <p:cNvPr id="3" name="Picture 2" descr="320px-Byzantinischer_Mosaizist_des_5._Jahrhunderts_002.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53874" y="2769207"/>
            <a:ext cx="4904994" cy="3632762"/>
          </a:xfrm>
          <a:prstGeom prst="rect">
            <a:avLst/>
          </a:prstGeom>
          <a:ln w="28575" cmpd="sng">
            <a:solidFill>
              <a:srgbClr val="804000"/>
            </a:solidFill>
          </a:ln>
        </p:spPr>
      </p:pic>
      <p:pic>
        <p:nvPicPr>
          <p:cNvPr id="4" name="Picture 3" descr="costume416.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1834685" y="-1187565"/>
            <a:ext cx="2267843" cy="5229465"/>
          </a:xfrm>
          <a:prstGeom prst="rect">
            <a:avLst/>
          </a:prstGeom>
          <a:ln w="28575" cmpd="sng">
            <a:solidFill>
              <a:srgbClr val="804000"/>
            </a:solidFill>
          </a:ln>
        </p:spPr>
      </p:pic>
      <p:sp>
        <p:nvSpPr>
          <p:cNvPr id="9" name="Rounded Rectangle 8"/>
          <p:cNvSpPr/>
          <p:nvPr/>
        </p:nvSpPr>
        <p:spPr>
          <a:xfrm>
            <a:off x="7221838" y="194189"/>
            <a:ext cx="1758872" cy="497573"/>
          </a:xfrm>
          <a:prstGeom prst="roundRect">
            <a:avLst/>
          </a:prstGeom>
          <a:solidFill>
            <a:schemeClr val="tx1"/>
          </a:solidFill>
          <a:ln w="19050" cmpd="sng">
            <a:solidFill>
              <a:srgbClr val="804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800" b="1" dirty="0">
                <a:solidFill>
                  <a:srgbClr val="804000"/>
                </a:solidFill>
              </a:rPr>
              <a:t>Esclaves</a:t>
            </a:r>
            <a:endParaRPr lang="en-US" sz="1100" b="1" dirty="0">
              <a:solidFill>
                <a:schemeClr val="bg1"/>
              </a:solidFill>
            </a:endParaRPr>
          </a:p>
        </p:txBody>
      </p:sp>
    </p:spTree>
    <p:extLst>
      <p:ext uri="{BB962C8B-B14F-4D97-AF65-F5344CB8AC3E}">
        <p14:creationId xmlns:p14="http://schemas.microsoft.com/office/powerpoint/2010/main" val="1067788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221838" y="278159"/>
            <a:ext cx="1758872" cy="497573"/>
          </a:xfrm>
          <a:prstGeom prst="roundRect">
            <a:avLst/>
          </a:prstGeom>
          <a:solidFill>
            <a:schemeClr val="tx1"/>
          </a:solidFill>
          <a:ln w="19050" cmpd="sng">
            <a:solidFill>
              <a:srgbClr val="804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800" b="1" dirty="0">
                <a:solidFill>
                  <a:srgbClr val="804000"/>
                </a:solidFill>
              </a:rPr>
              <a:t>Femmes</a:t>
            </a:r>
            <a:endParaRPr lang="en-US" sz="1100" b="1" dirty="0">
              <a:solidFill>
                <a:schemeClr val="bg1"/>
              </a:solidFill>
            </a:endParaRPr>
          </a:p>
        </p:txBody>
      </p:sp>
      <p:pic>
        <p:nvPicPr>
          <p:cNvPr id="4" name="Picture 3" descr="478_001.jpg"/>
          <p:cNvPicPr>
            <a:picLocks noChangeAspect="1"/>
          </p:cNvPicPr>
          <p:nvPr/>
        </p:nvPicPr>
        <p:blipFill>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5614045" y="1070917"/>
            <a:ext cx="2925848" cy="4119929"/>
          </a:xfrm>
          <a:prstGeom prst="rect">
            <a:avLst/>
          </a:prstGeom>
          <a:ln>
            <a:noFill/>
          </a:ln>
          <a:effectLst>
            <a:softEdge rad="112500"/>
          </a:effectLst>
        </p:spPr>
      </p:pic>
      <p:pic>
        <p:nvPicPr>
          <p:cNvPr id="6" name="Picture 5" descr="Fayoum.jpg"/>
          <p:cNvPicPr>
            <a:picLocks noChangeAspect="1"/>
          </p:cNvPicPr>
          <p:nvPr/>
        </p:nvPicPr>
        <p:blipFill rotWithShape="1">
          <a:blip r:embed="rId4" cstate="screen">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rcRect/>
          <a:stretch/>
        </p:blipFill>
        <p:spPr>
          <a:xfrm>
            <a:off x="2676422" y="775732"/>
            <a:ext cx="2864157" cy="5111892"/>
          </a:xfrm>
          <a:prstGeom prst="rect">
            <a:avLst/>
          </a:prstGeom>
          <a:ln>
            <a:noFill/>
          </a:ln>
          <a:effectLst>
            <a:softEdge rad="112500"/>
          </a:effectLst>
        </p:spPr>
      </p:pic>
      <p:pic>
        <p:nvPicPr>
          <p:cNvPr id="11" name="Picture 10" descr="OVH-Peinture-Fayoum005.jpg"/>
          <p:cNvPicPr>
            <a:picLocks noChangeAspect="1"/>
          </p:cNvPicPr>
          <p:nvPr/>
        </p:nvPicPr>
        <p:blipFill rotWithShape="1">
          <a:blip r:embed="rId6" cstate="screen">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a:ext>
            </a:extLst>
          </a:blip>
          <a:srcRect/>
          <a:stretch/>
        </p:blipFill>
        <p:spPr>
          <a:xfrm>
            <a:off x="125944" y="932246"/>
            <a:ext cx="2644805" cy="4327031"/>
          </a:xfrm>
          <a:prstGeom prst="rect">
            <a:avLst/>
          </a:prstGeom>
        </p:spPr>
      </p:pic>
    </p:spTree>
    <p:extLst>
      <p:ext uri="{BB962C8B-B14F-4D97-AF65-F5344CB8AC3E}">
        <p14:creationId xmlns:p14="http://schemas.microsoft.com/office/powerpoint/2010/main" val="486670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221838" y="278159"/>
            <a:ext cx="1758872" cy="497573"/>
          </a:xfrm>
          <a:prstGeom prst="roundRect">
            <a:avLst/>
          </a:prstGeom>
          <a:solidFill>
            <a:schemeClr val="tx1"/>
          </a:solidFill>
          <a:ln w="28575" cmpd="sng">
            <a:solidFill>
              <a:srgbClr val="804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800" b="1" dirty="0">
                <a:solidFill>
                  <a:srgbClr val="804000"/>
                </a:solidFill>
              </a:rPr>
              <a:t>Enfants</a:t>
            </a:r>
            <a:endParaRPr lang="en-US" sz="1100" b="1" dirty="0">
              <a:solidFill>
                <a:schemeClr val="bg1"/>
              </a:solidFill>
            </a:endParaRPr>
          </a:p>
        </p:txBody>
      </p:sp>
      <p:pic>
        <p:nvPicPr>
          <p:cNvPr id="2" name="Picture 1" descr="408px-Head_Roman_boy_100-110_CE_Glyptothek_Munich.jp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5885869" y="2607271"/>
            <a:ext cx="2755900" cy="4051300"/>
          </a:xfrm>
          <a:prstGeom prst="rect">
            <a:avLst/>
          </a:prstGeom>
          <a:ln w="28575" cmpd="sng">
            <a:solidFill>
              <a:srgbClr val="804000"/>
            </a:solidFill>
          </a:ln>
        </p:spPr>
      </p:pic>
      <p:pic>
        <p:nvPicPr>
          <p:cNvPr id="3" name="Picture 2" descr="portrait_enfant.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01413" y="3047135"/>
            <a:ext cx="2224996" cy="3535990"/>
          </a:xfrm>
          <a:prstGeom prst="rect">
            <a:avLst/>
          </a:prstGeom>
          <a:ln w="28575" cmpd="sng">
            <a:solidFill>
              <a:srgbClr val="804000"/>
            </a:solidFill>
          </a:ln>
        </p:spPr>
      </p:pic>
      <p:pic>
        <p:nvPicPr>
          <p:cNvPr id="5" name="Picture 4" descr="sarcop11.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28343" y="314672"/>
            <a:ext cx="6640513" cy="2566848"/>
          </a:xfrm>
          <a:prstGeom prst="rect">
            <a:avLst/>
          </a:prstGeom>
          <a:ln w="28575" cmpd="sng">
            <a:solidFill>
              <a:srgbClr val="804000"/>
            </a:solidFill>
          </a:ln>
        </p:spPr>
      </p:pic>
    </p:spTree>
    <p:extLst>
      <p:ext uri="{BB962C8B-B14F-4D97-AF65-F5344CB8AC3E}">
        <p14:creationId xmlns:p14="http://schemas.microsoft.com/office/powerpoint/2010/main" val="204524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stume411.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274595" y="175184"/>
            <a:ext cx="5430108" cy="6467640"/>
          </a:xfrm>
          <a:prstGeom prst="rect">
            <a:avLst/>
          </a:prstGeom>
          <a:ln w="38100" cmpd="sng">
            <a:solidFill>
              <a:srgbClr val="804000"/>
            </a:solidFill>
          </a:ln>
        </p:spPr>
      </p:pic>
      <p:sp>
        <p:nvSpPr>
          <p:cNvPr id="5" name="Rectangle 4"/>
          <p:cNvSpPr/>
          <p:nvPr/>
        </p:nvSpPr>
        <p:spPr>
          <a:xfrm>
            <a:off x="274595" y="175184"/>
            <a:ext cx="5430108" cy="3854743"/>
          </a:xfrm>
          <a:prstGeom prst="rect">
            <a:avLst/>
          </a:prstGeom>
          <a:solidFill>
            <a:schemeClr val="tx1">
              <a:alpha val="5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 name="Rectangle à coins arrondis 5"/>
          <p:cNvSpPr/>
          <p:nvPr/>
        </p:nvSpPr>
        <p:spPr>
          <a:xfrm>
            <a:off x="390752" y="3913850"/>
            <a:ext cx="5161181" cy="1392156"/>
          </a:xfrm>
          <a:prstGeom prst="roundRect">
            <a:avLst/>
          </a:prstGeom>
          <a:noFill/>
          <a:ln w="38100"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pic>
        <p:nvPicPr>
          <p:cNvPr id="7" name="Image 6" descr="monkeyhand.png"/>
          <p:cNvPicPr>
            <a:picLocks noChangeAspect="1"/>
          </p:cNvPicPr>
          <p:nvPr/>
        </p:nvPicPr>
        <p:blipFill>
          <a:blip r:embed="rId4">
            <a:extLst>
              <a:ext uri="{28A0092B-C50C-407E-A947-70E740481C1C}">
                <a14:useLocalDpi xmlns:a14="http://schemas.microsoft.com/office/drawing/2010/main"/>
              </a:ext>
            </a:extLst>
          </a:blip>
          <a:stretch>
            <a:fillRect/>
          </a:stretch>
        </p:blipFill>
        <p:spPr>
          <a:xfrm rot="18979717">
            <a:off x="5577388" y="3704866"/>
            <a:ext cx="1359534" cy="1810123"/>
          </a:xfrm>
          <a:prstGeom prst="rect">
            <a:avLst/>
          </a:prstGeom>
        </p:spPr>
      </p:pic>
      <p:sp>
        <p:nvSpPr>
          <p:cNvPr id="8" name="Rectangle 7"/>
          <p:cNvSpPr/>
          <p:nvPr/>
        </p:nvSpPr>
        <p:spPr>
          <a:xfrm>
            <a:off x="274595" y="5306006"/>
            <a:ext cx="5430108" cy="1115169"/>
          </a:xfrm>
          <a:prstGeom prst="rect">
            <a:avLst/>
          </a:prstGeom>
          <a:solidFill>
            <a:schemeClr val="tx1">
              <a:alpha val="5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045335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stume411.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398820" y="409355"/>
            <a:ext cx="8159983" cy="2561089"/>
          </a:xfrm>
          <a:prstGeom prst="rect">
            <a:avLst/>
          </a:prstGeom>
          <a:ln w="38100" cmpd="sng">
            <a:solidFill>
              <a:srgbClr val="804000"/>
            </a:solidFill>
          </a:ln>
        </p:spPr>
      </p:pic>
      <p:sp>
        <p:nvSpPr>
          <p:cNvPr id="3" name="Rounded Rectangle 2"/>
          <p:cNvSpPr/>
          <p:nvPr/>
        </p:nvSpPr>
        <p:spPr>
          <a:xfrm>
            <a:off x="6444094" y="3322077"/>
            <a:ext cx="2114710" cy="497573"/>
          </a:xfrm>
          <a:prstGeom prst="roundRect">
            <a:avLst/>
          </a:prstGeom>
          <a:solidFill>
            <a:schemeClr val="tx1"/>
          </a:solidFill>
          <a:ln w="28575" cmpd="sng">
            <a:solidFill>
              <a:srgbClr val="804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800" b="1" dirty="0">
                <a:solidFill>
                  <a:srgbClr val="804000"/>
                </a:solidFill>
              </a:rPr>
              <a:t>Citoyens</a:t>
            </a:r>
            <a:endParaRPr lang="en-US" sz="1100" b="1" dirty="0">
              <a:solidFill>
                <a:schemeClr val="bg1"/>
              </a:solidFill>
            </a:endParaRPr>
          </a:p>
        </p:txBody>
      </p:sp>
      <p:pic>
        <p:nvPicPr>
          <p:cNvPr id="4" name="Picture 1" descr="ROMAIN-1.jpg"/>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125" b="96250" l="5220" r="96154">
                        <a14:foregroundMark x1="44780" y1="90375" x2="40110" y2="94125"/>
                      </a14:backgroundRemoval>
                    </a14:imgEffect>
                    <a14:imgEffect>
                      <a14:sharpenSoften amount="50000"/>
                    </a14:imgEffect>
                  </a14:imgLayer>
                </a14:imgProps>
              </a:ext>
              <a:ext uri="{28A0092B-C50C-407E-A947-70E740481C1C}">
                <a14:useLocalDpi xmlns:a14="http://schemas.microsoft.com/office/drawing/2010/main"/>
              </a:ext>
            </a:extLst>
          </a:blip>
          <a:srcRect/>
          <a:stretch/>
        </p:blipFill>
        <p:spPr>
          <a:xfrm>
            <a:off x="398820" y="2142953"/>
            <a:ext cx="2043379" cy="4485611"/>
          </a:xfrm>
          <a:prstGeom prst="rect">
            <a:avLst/>
          </a:prstGeom>
        </p:spPr>
      </p:pic>
      <p:pic>
        <p:nvPicPr>
          <p:cNvPr id="5" name="Image 4" descr="GOLDMONEY.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54770" y="512899"/>
            <a:ext cx="1248495" cy="1137964"/>
          </a:xfrm>
          <a:prstGeom prst="rect">
            <a:avLst/>
          </a:prstGeom>
        </p:spPr>
      </p:pic>
    </p:spTree>
    <p:extLst>
      <p:ext uri="{BB962C8B-B14F-4D97-AF65-F5344CB8AC3E}">
        <p14:creationId xmlns:p14="http://schemas.microsoft.com/office/powerpoint/2010/main" val="3441967125"/>
      </p:ext>
    </p:extLst>
  </p:cSld>
  <p:clrMapOvr>
    <a:masterClrMapping/>
  </p:clrMapOvr>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4345</TotalTime>
  <Words>37</Words>
  <Application>Microsoft Macintosh PowerPoint</Application>
  <PresentationFormat>Affichage à l'écran (4:3)</PresentationFormat>
  <Paragraphs>14</Paragraphs>
  <Slides>15</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15</vt:i4>
      </vt:variant>
    </vt:vector>
  </HeadingPairs>
  <TitlesOfParts>
    <vt:vector size="18" baseType="lpstr">
      <vt:lpstr>Arial</vt:lpstr>
      <vt:lpstr>Calibri</vt:lpstr>
      <vt:lpstr> Black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zapata che</dc:creator>
  <cp:lastModifiedBy>Utilisateur Microsoft Office</cp:lastModifiedBy>
  <cp:revision>509</cp:revision>
  <dcterms:created xsi:type="dcterms:W3CDTF">2013-05-12T10:39:32Z</dcterms:created>
  <dcterms:modified xsi:type="dcterms:W3CDTF">2019-07-05T13:02:12Z</dcterms:modified>
</cp:coreProperties>
</file>