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0"/>
    <p:restoredTop sz="94649"/>
  </p:normalViewPr>
  <p:slideViewPr>
    <p:cSldViewPr snapToGrid="0" snapToObjects="1">
      <p:cViewPr varScale="1">
        <p:scale>
          <a:sx n="149" d="100"/>
          <a:sy n="149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1313B-6CC6-5B43-B3A8-B0F948FC0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D1447D-557D-9842-BDDF-F12953093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716FB0-60F5-B241-951C-34FB5DB2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1FD6E8-3D18-C64E-A30F-A3579C1C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4A3E8-F2A3-BB4C-A8CF-C5ACF84C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065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C3C14-A6FC-0B46-890E-928041B53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025127-1C6D-014A-B55F-29069AF1E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B6934B-A9D0-4142-B409-B6D662FB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9A88E2-495C-8448-BFE3-ECFA5849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E808BE-6F62-1347-B217-55A4488A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9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D6719EB-50FB-6948-8846-49ADBC0C64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A08A5E-FDC4-8E4D-8879-347B1090A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CFF34-0B58-F64F-BC7A-08B8B500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BB8CC0-0017-8E4D-B27C-449190992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4C6FA-FCBF-9840-BC0F-07EAD83E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62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21000-766D-FD45-A8C5-816B950E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308F68-23AF-644A-A8B8-AAA9F4DFA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65AFFA-D47A-F148-A4DD-D4D7B8C0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597EB3-DF65-F34C-8F84-29F88241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B8D19-AE96-2E42-8208-3F0E1C383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86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C645C2-D54A-204A-BDA3-B714482F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495F2A-5C65-EC40-BBD7-638F7EC52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358496-19D7-4741-B6BD-FF6E4BDD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7AE379-EFA6-3244-86B3-E0EA8F28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CBCBC7-8593-164D-9C22-DC8990A7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49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59D38-BED9-A94E-835E-D71BAE71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4AC90D-74D1-9343-BD26-A77912070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A39AF37-7830-444F-BA3F-3BCB74037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323AB6-C97F-5544-AFEC-747A1E92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632366-5233-0744-8B79-E233FB10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105600-3AA4-6143-822D-133C1B1B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AC5CE-382F-F649-8B72-AB73392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5B8747-DB6B-2A4A-AF5E-13259935A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7E7B69-F8CF-9F4F-9D77-C21F5A66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B45A4C-A40A-9248-A399-7D32427A5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F3554D6-0583-D94B-AA13-F40F662DE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465380-3538-7649-821E-C96AC8BB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FE1083-D0D0-ED4A-9873-FAE4D414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2E5A919-1299-BC48-96A4-514BCF50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04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FEB31-EF85-DA4F-99B1-B4CC0D26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8C8574-ED2C-E74E-8CF8-28F8E5E7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0EE906-6DFB-B04E-B53E-2AFEBF0EF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E4E162-6F50-2343-806B-3CA80CCB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14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7E4B3C0-39F7-5D4D-9DE0-15866F7C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2B42D2-6175-504F-99A0-2DCA20C0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58A87-B5E2-F74C-9E1D-DFE54EDA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25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9BCA6-D3C2-944B-A3DA-17A1A5D5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DE643F-10D8-C54A-8BF4-4934245C9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228FDC-B8BD-E44B-AAE5-7534B522E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38E7FD-663C-C149-905D-22A6608F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A01C78-14B6-B449-B735-1FB9E6C6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9F5D91-E215-7546-9775-FB083798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793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9E5BB-FCE4-D04D-8BE9-50FE4947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602A6C0C-A332-DD48-B50E-A7F64B824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02AB65-6888-7F49-81ED-807EF6F72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DCB0FA-0DAD-B548-848C-0CE94E48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9DE45A-E7EB-C841-80ED-F722492B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4F112E6-9D9D-D34A-9122-3027C0A8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35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64A1EC2-36A3-624C-9C81-732E4FC4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42FFB6-108C-0B47-B990-9C4CC1DF4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A4E5CC-F603-F848-A607-E6EAE9B15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5815C-8410-DE41-AB3F-617ACDDBCA10}" type="datetimeFigureOut">
              <a:rPr lang="fr-FR" smtClean="0"/>
              <a:t>11/09/2018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547532-B2AE-924E-BB87-91C74EA5C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4175B8-7BFD-284B-8673-4B87742F2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4ABF-723C-B246-86E1-D4934DB2F5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27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88E1AC-2E1F-C540-943E-9F0F67044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" y="0"/>
            <a:ext cx="4328663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0E7AD8-A776-CC4B-94FA-ADE9A6280CE3}"/>
              </a:ext>
            </a:extLst>
          </p:cNvPr>
          <p:cNvSpPr txBox="1"/>
          <p:nvPr/>
        </p:nvSpPr>
        <p:spPr>
          <a:xfrm>
            <a:off x="4572000" y="882127"/>
            <a:ext cx="662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Éducation et distributeur</a:t>
            </a:r>
          </a:p>
        </p:txBody>
      </p:sp>
    </p:spTree>
    <p:extLst>
      <p:ext uri="{BB962C8B-B14F-4D97-AF65-F5344CB8AC3E}">
        <p14:creationId xmlns:p14="http://schemas.microsoft.com/office/powerpoint/2010/main" val="4043183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49D8FE-BB8A-BF42-97E3-569A39E135AE}"/>
              </a:ext>
            </a:extLst>
          </p:cNvPr>
          <p:cNvSpPr txBox="1"/>
          <p:nvPr/>
        </p:nvSpPr>
        <p:spPr>
          <a:xfrm>
            <a:off x="508001" y="406400"/>
            <a:ext cx="1135017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Le mur du refus</a:t>
            </a:r>
          </a:p>
          <a:p>
            <a:pPr algn="ctr"/>
            <a:endParaRPr lang="fr-FR" sz="3200" b="1" dirty="0"/>
          </a:p>
          <a:p>
            <a:pPr algn="just"/>
            <a:r>
              <a:rPr lang="fr-FR" sz="2800" b="1" dirty="0"/>
              <a:t>L’enfant ne veut plus apprendre. Comment avons-nous transformé un enfant naturellement poussé par une immense fringale d’apprendre en un enfant bloqué dans son refus de continuer à apprendre ? Une spirale d’échecs successifs…</a:t>
            </a:r>
            <a:endParaRPr lang="fr-FR" sz="2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78F541-F9A6-FD4F-A6E7-01307BC73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43" y="3631726"/>
            <a:ext cx="2540000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FF9376-4014-8F47-8316-D79C770D7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54" y="3226152"/>
            <a:ext cx="4368801" cy="308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03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49D8FE-BB8A-BF42-97E3-569A39E135AE}"/>
              </a:ext>
            </a:extLst>
          </p:cNvPr>
          <p:cNvSpPr txBox="1"/>
          <p:nvPr/>
        </p:nvSpPr>
        <p:spPr>
          <a:xfrm>
            <a:off x="508001" y="406400"/>
            <a:ext cx="113501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Le mur de l’ennui</a:t>
            </a:r>
          </a:p>
          <a:p>
            <a:pPr algn="ctr"/>
            <a:endParaRPr lang="fr-FR" sz="3200" b="1" dirty="0"/>
          </a:p>
          <a:p>
            <a:pPr algn="just"/>
            <a:r>
              <a:rPr lang="fr-FR" sz="2800" b="1" dirty="0"/>
              <a:t>Lorsqu’on apprend, on peut aimer, détester, rester sceptique…</a:t>
            </a:r>
          </a:p>
          <a:p>
            <a:pPr algn="just"/>
            <a:r>
              <a:rPr lang="fr-FR" sz="2800" b="1" dirty="0"/>
              <a:t>Mais avec l’ennui, il n’y a pas d’envie d’agir, de parler… L’esprit est englué, le corps est avachi, on devient une méduse échouée sur une plage.</a:t>
            </a:r>
            <a:endParaRPr lang="fr-FR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8EFDB8-C149-0D41-90A5-444D80925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541" y="3439884"/>
            <a:ext cx="3603171" cy="240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C4BCEC-41EF-994C-A063-868503DB5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87" y="3439884"/>
            <a:ext cx="4270425" cy="240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0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38B9506-5CA8-6E46-9C2C-092532385221}"/>
              </a:ext>
            </a:extLst>
          </p:cNvPr>
          <p:cNvSpPr txBox="1"/>
          <p:nvPr/>
        </p:nvSpPr>
        <p:spPr>
          <a:xfrm>
            <a:off x="505609" y="494852"/>
            <a:ext cx="11155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Vous avez faim ou soif.</a:t>
            </a:r>
          </a:p>
          <a:p>
            <a:r>
              <a:rPr lang="fr-FR" sz="2800" b="1" dirty="0"/>
              <a:t>Vous introduisez votre argent, que se passe-t-il ?</a:t>
            </a:r>
          </a:p>
          <a:p>
            <a:endParaRPr lang="fr-FR" sz="2800" b="1" dirty="0"/>
          </a:p>
          <a:p>
            <a:r>
              <a:rPr lang="fr-FR" sz="2800" b="1" dirty="0">
                <a:solidFill>
                  <a:srgbClr val="00B050"/>
                </a:solidFill>
              </a:rPr>
              <a:t>La machine fonctionne correctement, j’ai ce que j’ai commandé.</a:t>
            </a:r>
          </a:p>
          <a:p>
            <a:r>
              <a:rPr lang="fr-FR" sz="2800" b="1" i="1" dirty="0">
                <a:solidFill>
                  <a:srgbClr val="00B050"/>
                </a:solidFill>
              </a:rPr>
              <a:t>À l’école, l’enfant avance sans difficulté, il assouvit sa faim de savoir</a:t>
            </a:r>
          </a:p>
          <a:p>
            <a:pPr lvl="1"/>
            <a:endParaRPr lang="fr-FR" sz="2800" b="1" dirty="0">
              <a:solidFill>
                <a:srgbClr val="00B050"/>
              </a:solidFill>
            </a:endParaRPr>
          </a:p>
          <a:p>
            <a:r>
              <a:rPr lang="fr-FR" sz="2800" b="1" dirty="0">
                <a:solidFill>
                  <a:srgbClr val="FF0000"/>
                </a:solidFill>
              </a:rPr>
              <a:t>Cela ne fonctionne pas…</a:t>
            </a:r>
          </a:p>
          <a:p>
            <a:r>
              <a:rPr lang="fr-FR" sz="2800" b="1" i="1" dirty="0">
                <a:solidFill>
                  <a:srgbClr val="FF0000"/>
                </a:solidFill>
              </a:rPr>
              <a:t>À l’école, l’enfant est en difficulté (notes et comportement). Que faire ?</a:t>
            </a:r>
          </a:p>
        </p:txBody>
      </p:sp>
    </p:spTree>
    <p:extLst>
      <p:ext uri="{BB962C8B-B14F-4D97-AF65-F5344CB8AC3E}">
        <p14:creationId xmlns:p14="http://schemas.microsoft.com/office/powerpoint/2010/main" val="317943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1F4D26F1-0AE4-474D-B555-EF8753171672}"/>
              </a:ext>
            </a:extLst>
          </p:cNvPr>
          <p:cNvSpPr/>
          <p:nvPr/>
        </p:nvSpPr>
        <p:spPr>
          <a:xfrm>
            <a:off x="392911" y="461042"/>
            <a:ext cx="2727661" cy="10339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Solution 1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0E9331FE-3B05-7349-82E1-296380F6B343}"/>
              </a:ext>
            </a:extLst>
          </p:cNvPr>
          <p:cNvSpPr/>
          <p:nvPr/>
        </p:nvSpPr>
        <p:spPr>
          <a:xfrm>
            <a:off x="3273997" y="461042"/>
            <a:ext cx="2727661" cy="103392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La violence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C7A09-C89B-6D46-998A-6A27E5C0B1E4}"/>
              </a:ext>
            </a:extLst>
          </p:cNvPr>
          <p:cNvSpPr txBox="1"/>
          <p:nvPr/>
        </p:nvSpPr>
        <p:spPr>
          <a:xfrm>
            <a:off x="392911" y="2002971"/>
            <a:ext cx="11160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On tape sur la machine… Cela marche rarement, on abime la machine.</a:t>
            </a:r>
          </a:p>
          <a:p>
            <a:r>
              <a:rPr lang="fr-FR" sz="2800" b="1" i="1" dirty="0"/>
              <a:t>À l’école : punitions, chantages…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2CAD06-E9E1-C841-B8A3-C84102AD9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67" y="2905803"/>
            <a:ext cx="5664928" cy="3172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687A94-2E91-7346-B45C-A3A538B46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05" y="3537959"/>
            <a:ext cx="4921806" cy="2736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29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1F4D26F1-0AE4-474D-B555-EF8753171672}"/>
              </a:ext>
            </a:extLst>
          </p:cNvPr>
          <p:cNvSpPr/>
          <p:nvPr/>
        </p:nvSpPr>
        <p:spPr>
          <a:xfrm>
            <a:off x="392911" y="461042"/>
            <a:ext cx="2727661" cy="10339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Solution 2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0E9331FE-3B05-7349-82E1-296380F6B343}"/>
              </a:ext>
            </a:extLst>
          </p:cNvPr>
          <p:cNvSpPr/>
          <p:nvPr/>
        </p:nvSpPr>
        <p:spPr>
          <a:xfrm>
            <a:off x="3273997" y="461042"/>
            <a:ext cx="5550689" cy="103392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La recherche d’un expert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C7A09-C89B-6D46-998A-6A27E5C0B1E4}"/>
              </a:ext>
            </a:extLst>
          </p:cNvPr>
          <p:cNvSpPr txBox="1"/>
          <p:nvPr/>
        </p:nvSpPr>
        <p:spPr>
          <a:xfrm>
            <a:off x="392911" y="2002971"/>
            <a:ext cx="11436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On recherche un technicien pour réparer la machine.</a:t>
            </a:r>
          </a:p>
          <a:p>
            <a:r>
              <a:rPr lang="fr-FR" sz="2800" b="1" i="1" dirty="0"/>
              <a:t>Expert en apprentissage, soutien scolaire, orthophoniste, psychologue…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56B246-2110-D94F-8CD1-F79CB2D58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74" y="3268718"/>
            <a:ext cx="6177413" cy="31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21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1F4D26F1-0AE4-474D-B555-EF8753171672}"/>
              </a:ext>
            </a:extLst>
          </p:cNvPr>
          <p:cNvSpPr/>
          <p:nvPr/>
        </p:nvSpPr>
        <p:spPr>
          <a:xfrm>
            <a:off x="392911" y="461042"/>
            <a:ext cx="2727661" cy="10339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Solution 3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0E9331FE-3B05-7349-82E1-296380F6B343}"/>
              </a:ext>
            </a:extLst>
          </p:cNvPr>
          <p:cNvSpPr/>
          <p:nvPr/>
        </p:nvSpPr>
        <p:spPr>
          <a:xfrm>
            <a:off x="3273997" y="461042"/>
            <a:ext cx="6348974" cy="10339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tx1"/>
                </a:solidFill>
              </a:rPr>
              <a:t>La recherche d’un responsable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C7A09-C89B-6D46-998A-6A27E5C0B1E4}"/>
              </a:ext>
            </a:extLst>
          </p:cNvPr>
          <p:cNvSpPr txBox="1"/>
          <p:nvPr/>
        </p:nvSpPr>
        <p:spPr>
          <a:xfrm>
            <a:off x="392911" y="1800902"/>
            <a:ext cx="11557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On recherche le responsable pour déposer une plainte.</a:t>
            </a:r>
          </a:p>
          <a:p>
            <a:r>
              <a:rPr lang="fr-FR" sz="2800" b="1" i="1" dirty="0"/>
              <a:t>C’est la faute des enseignants, des parents irresponsables, des écrans vidéos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4D006A-DE7D-5947-851C-D25319AEB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21" y="2963322"/>
            <a:ext cx="6064106" cy="341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413ADF-7564-6042-8F7B-0062E816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10" y="2796731"/>
            <a:ext cx="2640161" cy="3859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26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1F4D26F1-0AE4-474D-B555-EF8753171672}"/>
              </a:ext>
            </a:extLst>
          </p:cNvPr>
          <p:cNvSpPr/>
          <p:nvPr/>
        </p:nvSpPr>
        <p:spPr>
          <a:xfrm>
            <a:off x="392911" y="461042"/>
            <a:ext cx="2727661" cy="10339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Solution 4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0E9331FE-3B05-7349-82E1-296380F6B343}"/>
              </a:ext>
            </a:extLst>
          </p:cNvPr>
          <p:cNvSpPr/>
          <p:nvPr/>
        </p:nvSpPr>
        <p:spPr>
          <a:xfrm>
            <a:off x="3273997" y="461042"/>
            <a:ext cx="3634803" cy="103392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L’entêtement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C7A09-C89B-6D46-998A-6A27E5C0B1E4}"/>
              </a:ext>
            </a:extLst>
          </p:cNvPr>
          <p:cNvSpPr txBox="1"/>
          <p:nvPr/>
        </p:nvSpPr>
        <p:spPr>
          <a:xfrm>
            <a:off x="392911" y="2002971"/>
            <a:ext cx="11160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On remet de l’argent en espérant que cette fois ça va marcher.</a:t>
            </a:r>
          </a:p>
          <a:p>
            <a:r>
              <a:rPr lang="fr-FR" sz="2800" b="1" i="1" dirty="0"/>
              <a:t>Les choses vont s’arranger d’elles-mêmes, le problème était passager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25EC0B-6CCD-A84D-8A33-F6FC4D3AA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98" y="3197821"/>
            <a:ext cx="5678588" cy="309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84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1F4D26F1-0AE4-474D-B555-EF8753171672}"/>
              </a:ext>
            </a:extLst>
          </p:cNvPr>
          <p:cNvSpPr/>
          <p:nvPr/>
        </p:nvSpPr>
        <p:spPr>
          <a:xfrm>
            <a:off x="392911" y="461042"/>
            <a:ext cx="2727661" cy="10339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Solution 5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0E9331FE-3B05-7349-82E1-296380F6B343}"/>
              </a:ext>
            </a:extLst>
          </p:cNvPr>
          <p:cNvSpPr/>
          <p:nvPr/>
        </p:nvSpPr>
        <p:spPr>
          <a:xfrm>
            <a:off x="3273997" y="461042"/>
            <a:ext cx="7902003" cy="103392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Tenter de réparer soi-même la machine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C7A09-C89B-6D46-998A-6A27E5C0B1E4}"/>
              </a:ext>
            </a:extLst>
          </p:cNvPr>
          <p:cNvSpPr txBox="1"/>
          <p:nvPr/>
        </p:nvSpPr>
        <p:spPr>
          <a:xfrm>
            <a:off x="392911" y="2002971"/>
            <a:ext cx="11160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On se sent capable de le faire, on sort ses outils…</a:t>
            </a:r>
          </a:p>
          <a:p>
            <a:r>
              <a:rPr lang="fr-FR" sz="2800" b="1" i="1" dirty="0"/>
              <a:t>On tente de comprendre d’où vient le problème de l’enfant, on essaye de le résoudre avec toute sa bonne volonté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B99FA6-E3E2-1841-A08A-E44D7EE25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80" y="3229203"/>
            <a:ext cx="4277524" cy="323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99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1F4D26F1-0AE4-474D-B555-EF8753171672}"/>
              </a:ext>
            </a:extLst>
          </p:cNvPr>
          <p:cNvSpPr/>
          <p:nvPr/>
        </p:nvSpPr>
        <p:spPr>
          <a:xfrm>
            <a:off x="392911" y="461042"/>
            <a:ext cx="2727661" cy="10339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Solution 6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0E9331FE-3B05-7349-82E1-296380F6B343}"/>
              </a:ext>
            </a:extLst>
          </p:cNvPr>
          <p:cNvSpPr/>
          <p:nvPr/>
        </p:nvSpPr>
        <p:spPr>
          <a:xfrm>
            <a:off x="3273997" y="461042"/>
            <a:ext cx="7902003" cy="103392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La recherche d’une autre machine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C7A09-C89B-6D46-998A-6A27E5C0B1E4}"/>
              </a:ext>
            </a:extLst>
          </p:cNvPr>
          <p:cNvSpPr txBox="1"/>
          <p:nvPr/>
        </p:nvSpPr>
        <p:spPr>
          <a:xfrm>
            <a:off x="392911" y="2002971"/>
            <a:ext cx="11160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Puisque celle-ci ne fonctionne pas, on en cherche une autre qui marchera.</a:t>
            </a:r>
          </a:p>
          <a:p>
            <a:r>
              <a:rPr lang="fr-FR" sz="2800" b="1" i="1" dirty="0"/>
              <a:t>Les parents changent leur enfant d’école, en espérant qu’il réussira mieux.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D9C7A9-6049-EA44-A270-14AE16186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06" y="3090041"/>
            <a:ext cx="4845900" cy="350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39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1F4D26F1-0AE4-474D-B555-EF8753171672}"/>
              </a:ext>
            </a:extLst>
          </p:cNvPr>
          <p:cNvSpPr/>
          <p:nvPr/>
        </p:nvSpPr>
        <p:spPr>
          <a:xfrm>
            <a:off x="392911" y="461042"/>
            <a:ext cx="2727661" cy="10339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Solution 7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0E9331FE-3B05-7349-82E1-296380F6B343}"/>
              </a:ext>
            </a:extLst>
          </p:cNvPr>
          <p:cNvSpPr/>
          <p:nvPr/>
        </p:nvSpPr>
        <p:spPr>
          <a:xfrm>
            <a:off x="3273997" y="461042"/>
            <a:ext cx="7902003" cy="103392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tx1"/>
                </a:solidFill>
              </a:rPr>
              <a:t>Le découragement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5C7A09-C89B-6D46-998A-6A27E5C0B1E4}"/>
              </a:ext>
            </a:extLst>
          </p:cNvPr>
          <p:cNvSpPr txBox="1"/>
          <p:nvPr/>
        </p:nvSpPr>
        <p:spPr>
          <a:xfrm>
            <a:off x="392911" y="2002971"/>
            <a:ext cx="11436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On laisse tomber son envie de boire ou manger.</a:t>
            </a:r>
          </a:p>
          <a:p>
            <a:r>
              <a:rPr lang="fr-FR" sz="2800" b="1" i="1" dirty="0"/>
              <a:t>On abandonne l’enfant à son sort, tant pis pour les conséquences sur sa scolarité et sa personnalité.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82BCF4-FA2C-A847-8135-F6A2FB87E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60" y="3258207"/>
            <a:ext cx="5332880" cy="29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3736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365</Words>
  <Application>Microsoft Macintosh PowerPoint</Application>
  <PresentationFormat>Grand écran</PresentationFormat>
  <Paragraphs>44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Utilisateur Microsoft Office</cp:lastModifiedBy>
  <cp:revision>39</cp:revision>
  <dcterms:created xsi:type="dcterms:W3CDTF">2018-03-31T11:21:12Z</dcterms:created>
  <dcterms:modified xsi:type="dcterms:W3CDTF">2018-09-11T19:10:03Z</dcterms:modified>
</cp:coreProperties>
</file>