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5" r:id="rId3"/>
    <p:sldId id="653" r:id="rId4"/>
    <p:sldId id="654" r:id="rId5"/>
    <p:sldId id="601" r:id="rId6"/>
    <p:sldId id="599" r:id="rId7"/>
    <p:sldId id="603" r:id="rId8"/>
    <p:sldId id="656" r:id="rId9"/>
    <p:sldId id="602" r:id="rId10"/>
    <p:sldId id="6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FF6E1C"/>
    <a:srgbClr val="00FF00"/>
    <a:srgbClr val="E7E7E7"/>
    <a:srgbClr val="FF00FF"/>
    <a:srgbClr val="408000"/>
    <a:srgbClr val="804000"/>
    <a:srgbClr val="0080FF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8"/>
    <p:restoredTop sz="94655"/>
  </p:normalViewPr>
  <p:slideViewPr>
    <p:cSldViewPr snapToGrid="0" snapToObjects="1">
      <p:cViewPr varScale="1">
        <p:scale>
          <a:sx n="145" d="100"/>
          <a:sy n="145" d="100"/>
        </p:scale>
        <p:origin x="15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10.wdp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66a6d693a186d2faffb5ec0a55e9338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412"/>
            <a:ext cx="9144000" cy="5715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695824" y="162019"/>
            <a:ext cx="7167563" cy="11602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Rome, du </a:t>
            </a:r>
            <a:r>
              <a:rPr lang="en-US" sz="4000" b="1" dirty="0" err="1"/>
              <a:t>mythe</a:t>
            </a:r>
            <a:r>
              <a:rPr lang="en-US" sz="4000" b="1" dirty="0"/>
              <a:t> </a:t>
            </a:r>
            <a:r>
              <a:rPr lang="en-US" sz="4000" b="1" dirty="0" err="1"/>
              <a:t>à</a:t>
            </a:r>
            <a:r>
              <a:rPr lang="en-US" sz="4000" b="1" dirty="0"/>
              <a:t> </a:t>
            </a:r>
            <a:r>
              <a:rPr lang="en-US" sz="4000" b="1" dirty="0" err="1"/>
              <a:t>l’histoire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1177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ostume569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34" y="173317"/>
            <a:ext cx="3712884" cy="6468665"/>
          </a:xfrm>
          <a:prstGeom prst="rect">
            <a:avLst/>
          </a:prstGeom>
          <a:ln w="28575" cmpd="sng">
            <a:solidFill>
              <a:srgbClr val="0080FF"/>
            </a:solidFill>
          </a:ln>
        </p:spPr>
      </p:pic>
      <p:pic>
        <p:nvPicPr>
          <p:cNvPr id="15" name="Picture 14" descr="costume569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883" y="173317"/>
            <a:ext cx="4788648" cy="3115758"/>
          </a:xfrm>
          <a:prstGeom prst="rect">
            <a:avLst/>
          </a:prstGeom>
          <a:ln w="28575" cmpd="sng">
            <a:solidFill>
              <a:srgbClr val="0080FF"/>
            </a:solidFill>
          </a:ln>
        </p:spPr>
      </p:pic>
      <p:pic>
        <p:nvPicPr>
          <p:cNvPr id="13" name="Picture 12" descr="costume569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6236" y="3212217"/>
            <a:ext cx="4056531" cy="3466490"/>
          </a:xfrm>
          <a:prstGeom prst="rect">
            <a:avLst/>
          </a:prstGeom>
          <a:ln w="28575" cmpd="sng">
            <a:solidFill>
              <a:srgbClr val="0080FF"/>
            </a:solidFill>
          </a:ln>
        </p:spPr>
      </p:pic>
    </p:spTree>
    <p:extLst>
      <p:ext uri="{BB962C8B-B14F-4D97-AF65-F5344CB8AC3E}">
        <p14:creationId xmlns:p14="http://schemas.microsoft.com/office/powerpoint/2010/main" val="45815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8074" y="367969"/>
            <a:ext cx="8524959" cy="871551"/>
          </a:xfrm>
          <a:prstGeom prst="roundRect">
            <a:avLst/>
          </a:prstGeom>
          <a:solidFill>
            <a:srgbClr val="008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Séance 4	</a:t>
            </a:r>
            <a:r>
              <a:rPr lang="fr-FR" sz="3200" b="1" dirty="0"/>
              <a:t>Les Conquêtes</a:t>
            </a:r>
            <a:endParaRPr lang="en-US" sz="3200" b="1" dirty="0"/>
          </a:p>
        </p:txBody>
      </p:sp>
      <p:pic>
        <p:nvPicPr>
          <p:cNvPr id="7" name="Image 6" descr="Jules_cesar_modifi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440" y="2465683"/>
            <a:ext cx="3726560" cy="43923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7EA3B2-D0B5-CC41-BB11-1F3FD7DF4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1290043"/>
            <a:ext cx="3381483" cy="60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vp4TNBaoWO2WjVkddgJLJ3ug-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6" y="81411"/>
            <a:ext cx="8987292" cy="60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8C41BC-F254-0444-B29A-5B78C60F6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85" y="24656"/>
            <a:ext cx="8947230" cy="68086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8804B6-1505-1642-9614-F70CF2FFA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164" y="159988"/>
            <a:ext cx="5388013" cy="17648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5DB692-2031-8545-AB44-D3BE729FE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982" y="1924795"/>
            <a:ext cx="4630633" cy="1881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34D102B2-339D-604F-AB63-1C135CA26726}"/>
              </a:ext>
            </a:extLst>
          </p:cNvPr>
          <p:cNvSpPr/>
          <p:nvPr/>
        </p:nvSpPr>
        <p:spPr>
          <a:xfrm>
            <a:off x="228859" y="362099"/>
            <a:ext cx="2625178" cy="607719"/>
          </a:xfrm>
          <a:prstGeom prst="roundRect">
            <a:avLst/>
          </a:prstGeom>
          <a:solidFill>
            <a:srgbClr val="0080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21 legions aux </a:t>
            </a:r>
            <a:r>
              <a:rPr lang="en-US" sz="1600" b="1" dirty="0" err="1">
                <a:solidFill>
                  <a:schemeClr val="tx1"/>
                </a:solidFill>
              </a:rPr>
              <a:t>frontières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908060942222009080609492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2" y="145912"/>
            <a:ext cx="8917117" cy="5875381"/>
          </a:xfrm>
          <a:prstGeom prst="rect">
            <a:avLst/>
          </a:prstGeom>
          <a:ln>
            <a:solidFill>
              <a:srgbClr val="0080FF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194783" y="221516"/>
            <a:ext cx="1949276" cy="428425"/>
          </a:xfrm>
          <a:prstGeom prst="roundRect">
            <a:avLst/>
          </a:prstGeom>
          <a:solidFill>
            <a:srgbClr val="0080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Mur </a:t>
            </a:r>
            <a:r>
              <a:rPr lang="en-US" sz="1600" b="1" dirty="0" err="1">
                <a:solidFill>
                  <a:schemeClr val="tx1"/>
                </a:solidFill>
              </a:rPr>
              <a:t>d’Hadrien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stume56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655" y="48314"/>
            <a:ext cx="2345626" cy="3625381"/>
          </a:xfrm>
          <a:prstGeom prst="rect">
            <a:avLst/>
          </a:prstGeom>
          <a:ln>
            <a:solidFill>
              <a:srgbClr val="0080FF"/>
            </a:solidFill>
          </a:ln>
        </p:spPr>
      </p:pic>
      <p:sp>
        <p:nvSpPr>
          <p:cNvPr id="33" name="Rounded Rectangle 32"/>
          <p:cNvSpPr/>
          <p:nvPr/>
        </p:nvSpPr>
        <p:spPr>
          <a:xfrm>
            <a:off x="4108971" y="3074263"/>
            <a:ext cx="1567773" cy="428425"/>
          </a:xfrm>
          <a:prstGeom prst="roundRect">
            <a:avLst/>
          </a:prstGeom>
          <a:solidFill>
            <a:srgbClr val="0080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Fortifications</a:t>
            </a:r>
          </a:p>
        </p:txBody>
      </p:sp>
      <p:sp>
        <p:nvSpPr>
          <p:cNvPr id="6" name="Rounded Rectangle 32"/>
          <p:cNvSpPr/>
          <p:nvPr/>
        </p:nvSpPr>
        <p:spPr>
          <a:xfrm>
            <a:off x="5027334" y="411733"/>
            <a:ext cx="2230663" cy="428425"/>
          </a:xfrm>
          <a:prstGeom prst="roundRect">
            <a:avLst/>
          </a:prstGeom>
          <a:solidFill>
            <a:srgbClr val="0080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Discipline et endurance</a:t>
            </a:r>
          </a:p>
        </p:txBody>
      </p:sp>
      <p:pic>
        <p:nvPicPr>
          <p:cNvPr id="7" name="Image 6" descr="fortifications romaines.jpg">
            <a:extLst>
              <a:ext uri="{FF2B5EF4-FFF2-40B4-BE49-F238E27FC236}">
                <a16:creationId xmlns:a16="http://schemas.microsoft.com/office/drawing/2014/main" id="{25EB167E-110F-284B-A904-17FB429F4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1576" l="7673" r="90992">
                        <a14:foregroundMark x1="71226" y1="71091" x2="75063" y2="71152"/>
                        <a14:foregroundMark x1="46122" y1="69091" x2="47289" y2="687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309" t="59259" r="8681" b="7692"/>
          <a:stretch/>
        </p:blipFill>
        <p:spPr>
          <a:xfrm>
            <a:off x="3293201" y="3223491"/>
            <a:ext cx="6053589" cy="3200904"/>
          </a:xfrm>
          <a:prstGeom prst="rect">
            <a:avLst/>
          </a:prstGeom>
        </p:spPr>
      </p:pic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E12C2627-F5E0-DE4C-BB76-09EC168A9B92}"/>
              </a:ext>
            </a:extLst>
          </p:cNvPr>
          <p:cNvSpPr/>
          <p:nvPr/>
        </p:nvSpPr>
        <p:spPr>
          <a:xfrm>
            <a:off x="2629383" y="1125950"/>
            <a:ext cx="1305304" cy="428425"/>
          </a:xfrm>
          <a:prstGeom prst="roundRect">
            <a:avLst/>
          </a:prstGeom>
          <a:solidFill>
            <a:srgbClr val="0080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équipement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8" name="Image 7" descr="Legionnaire romain (1er siecle ap JC).jpg">
            <a:extLst>
              <a:ext uri="{FF2B5EF4-FFF2-40B4-BE49-F238E27FC236}">
                <a16:creationId xmlns:a16="http://schemas.microsoft.com/office/drawing/2014/main" id="{250758A2-8F9B-254B-90A9-D9AC4FF36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36" y1="2242" x2="6631" y2="27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50" y="-105504"/>
            <a:ext cx="3343265" cy="59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5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nquêtes romaines et camp romai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08" y="104249"/>
            <a:ext cx="5942022" cy="654031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11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49CE63-C1B2-0F49-AD35-767E278E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3660491"/>
            <a:ext cx="4420138" cy="3097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C579DF-FF67-5745-9AB2-0640B092C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163" y="129308"/>
            <a:ext cx="4618181" cy="31144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9849CA-A860-914D-A287-9DAD9BA3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11" y="129308"/>
            <a:ext cx="4232016" cy="4882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191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ostume56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16" y="221515"/>
            <a:ext cx="6072312" cy="2512720"/>
          </a:xfrm>
          <a:prstGeom prst="rect">
            <a:avLst/>
          </a:prstGeom>
          <a:ln w="28575" cmpd="sng">
            <a:solidFill>
              <a:srgbClr val="0080FF"/>
            </a:solidFill>
          </a:ln>
        </p:spPr>
      </p:pic>
      <p:pic>
        <p:nvPicPr>
          <p:cNvPr id="27" name="Picture 26" descr="costume56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09765" y="221515"/>
            <a:ext cx="2576010" cy="6441803"/>
          </a:xfrm>
          <a:prstGeom prst="rect">
            <a:avLst/>
          </a:prstGeom>
          <a:ln w="28575" cmpd="sng">
            <a:solidFill>
              <a:srgbClr val="0080FF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6488877" y="303692"/>
            <a:ext cx="2436942" cy="585366"/>
          </a:xfrm>
          <a:prstGeom prst="roundRect">
            <a:avLst/>
          </a:prstGeom>
          <a:solidFill>
            <a:srgbClr val="0080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Armes</a:t>
            </a:r>
            <a:r>
              <a:rPr lang="en-US" b="1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chemeClr val="tx1"/>
                </a:solidFill>
              </a:rPr>
              <a:t>stratégies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" name="Picture 16" descr="costume569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16" y="2844740"/>
            <a:ext cx="4890230" cy="3732727"/>
          </a:xfrm>
          <a:prstGeom prst="rect">
            <a:avLst/>
          </a:prstGeom>
          <a:ln w="28575" cmpd="sng">
            <a:solidFill>
              <a:srgbClr val="0080FF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7B3CAA-A111-7A4D-B599-B2B6C923BF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334" y="3021115"/>
            <a:ext cx="2583143" cy="15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372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4344</TotalTime>
  <Words>22</Words>
  <Application>Microsoft Macintosh PowerPoint</Application>
  <PresentationFormat>Affichage à l'écran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 Black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zapata che</dc:creator>
  <cp:lastModifiedBy>Utilisateur Microsoft Office</cp:lastModifiedBy>
  <cp:revision>508</cp:revision>
  <dcterms:created xsi:type="dcterms:W3CDTF">2013-05-12T10:39:32Z</dcterms:created>
  <dcterms:modified xsi:type="dcterms:W3CDTF">2019-07-05T13:10:11Z</dcterms:modified>
</cp:coreProperties>
</file>