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4674"/>
  </p:normalViewPr>
  <p:slideViewPr>
    <p:cSldViewPr snapToGrid="0" showGuides="1">
      <p:cViewPr varScale="1">
        <p:scale>
          <a:sx n="119" d="100"/>
          <a:sy n="119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0E107-8DAD-B84D-0524-72BCDA853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E5E15A-D2D8-B130-E1E9-2CD147A5C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A91DE3-A8CB-9C4D-4368-8BB3C877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11A2A-D2D9-54F4-A194-494D44AA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F55EE-B92F-37BB-BB3F-A7F648BB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4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D91F8-6674-56FD-62C8-F8EB5757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5F6521-5069-4728-CA01-B13C3C9A0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F29B2-4EFF-5835-DCBF-E745C874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C9D56E-369D-32B0-CACD-0E328E69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7BB80-3798-C4A9-5D50-2C413733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95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C0A694-1CEF-0B83-0D1F-6D14DA16D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DF7721-B78F-3D75-C5FD-1B7D15A9B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F8DFA-011E-5B98-5FBD-553DA7B8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70352-ED7E-6D2B-DADF-2346F1B4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A3A6C5-A96B-7B16-7E89-CB77B74D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39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90677-08CC-D295-388B-1D6852E5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CECF57-5590-0BB1-DED4-36799EA6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B0DAB-E5E5-E429-2992-5EA37D49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5FE50-6FDD-2CF9-8DA2-D035EB9D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0952A-F293-80ED-BB10-4D0EFB8A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96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42546-245C-F223-4B54-02E7874D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35A690-49B2-AD3F-D27C-5970FD943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859480-C406-0524-3742-791BEFA4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7137B-B3CE-A10A-3DAA-3A5FD47C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AD489-6A2C-1B55-F978-0CCC5ADE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5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F7420-170E-663D-4570-3B911178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E45AF-A333-777B-B0D9-B876F59CC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97ACB2-CB42-ED0E-4741-46105BD7B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AFA9CB-826D-518C-25D6-74C9A8F6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8C2BDF-C1E4-3BAB-ADE1-2B535A04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30D66-9BF7-8F88-1C76-0797739C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09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9C504-CEE3-588C-2D2D-A5E579F2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4CD93E-8066-4116-E800-A8E6A24D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3550B1-BCF0-E31A-2AC2-4E5CC0599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B71ED-53A9-D27C-E64F-CEC1C94B7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86C4D0-0890-2A13-8D27-642170816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84458F-BBEA-4889-652B-1B513F96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A8E7A2-87BB-518A-EE8B-5CD6D37F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1B5E4C-56A7-1961-B5D6-83453BCB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0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60485-484E-37B0-FA37-902CFE3E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CAE998-5BD2-7D11-F6D6-C27F9918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C6F96C-9532-E00D-91E3-C4FA9DA3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7E3D4E-C733-E5B3-A972-E5172993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3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71FC60-538E-20E2-3A3D-59AF494B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1C2422-80AF-B4BB-267A-F6BBFA78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007AF6-72EC-D019-977B-931191FE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4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C3F94-7956-BE37-1F48-60332A2C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0D060C-4673-6F3D-817F-7BEDDF34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319EE5-5B1C-65C4-8325-2773BF81D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5FF550-CE17-1197-207A-CC80AA1B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72B1F7-5E9F-3840-947E-5264E0B1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52F812-43D2-C044-F371-AE05F1C4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1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7A9FC-67A7-59E8-DD70-1270C2E2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CCDD38-DACA-1A83-61B3-9BAC38135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A76B0D-48E0-1D60-C214-7708FE11C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218BC9-D080-96D1-03E3-27368E6B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916A8-CC26-9862-CF4D-21B8B1DC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FD764E-80B0-0B3F-32A9-251388D7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12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19B622-44B7-790C-BBDC-A9BF7AC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51FE43-D595-12E1-A569-51233608D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7FD507-A196-4A6E-F3A9-606089554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C21D-E08D-4643-837B-59AB3D8AD3F9}" type="datetimeFigureOut">
              <a:rPr lang="fr-FR" smtClean="0"/>
              <a:t>03/05/2026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C9F6F9-599C-97DB-3479-73D11B983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05BAAB-A78B-120E-1CCE-3C4236C69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8A4E-F395-3D4E-AC89-FE66BE84B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8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B41CE9A-CF44-6340-0D26-5FDDF5109FCC}"/>
              </a:ext>
            </a:extLst>
          </p:cNvPr>
          <p:cNvSpPr txBox="1"/>
          <p:nvPr/>
        </p:nvSpPr>
        <p:spPr>
          <a:xfrm>
            <a:off x="1" y="417320"/>
            <a:ext cx="12192000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15913" algn="ctr"/>
            <a:r>
              <a:rPr lang="fr-FR" sz="2400" i="1" dirty="0">
                <a:solidFill>
                  <a:schemeClr val="bg1"/>
                </a:solidFill>
                <a:latin typeface="Chalkduster" panose="03050602040202020205" pitchFamily="66" charset="77"/>
                <a:ea typeface="NOTEWORTHY LIGHT" panose="02000400000000000000" pitchFamily="2" charset="77"/>
                <a:cs typeface="Angsana New" panose="02020603050405020304" pitchFamily="18" charset="-34"/>
              </a:rPr>
              <a:t>Compétence 5. Analyser un document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61FA15-A22C-CBD7-745B-8DD2FD1DC658}"/>
              </a:ext>
            </a:extLst>
          </p:cNvPr>
          <p:cNvSpPr txBox="1"/>
          <p:nvPr/>
        </p:nvSpPr>
        <p:spPr>
          <a:xfrm>
            <a:off x="473337" y="966248"/>
            <a:ext cx="8326419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lang="fr-FR" sz="2800" dirty="0"/>
              <a:t>Je commence par lire toutes les Q</a:t>
            </a:r>
          </a:p>
          <a:p>
            <a:pPr marL="9525">
              <a:lnSpc>
                <a:spcPct val="150000"/>
              </a:lnSpc>
            </a:pPr>
            <a:r>
              <a:rPr lang="fr-FR" sz="2800" dirty="0"/>
              <a:t>Je commence ma phrase par les mots de la Q</a:t>
            </a:r>
          </a:p>
          <a:p>
            <a:pPr marL="9525">
              <a:lnSpc>
                <a:spcPct val="150000"/>
              </a:lnSpc>
            </a:pPr>
            <a:r>
              <a:rPr lang="fr-FR" sz="2800" dirty="0"/>
              <a:t>Je fais une citation du texte, entre « … »</a:t>
            </a:r>
          </a:p>
          <a:p>
            <a:pPr marL="9525">
              <a:lnSpc>
                <a:spcPct val="150000"/>
              </a:lnSpc>
            </a:pPr>
            <a:r>
              <a:rPr lang="fr-FR" sz="2800" dirty="0"/>
              <a:t>Je donne la source du document (Titre – auteur – date)</a:t>
            </a:r>
          </a:p>
          <a:p>
            <a:pPr marL="9525">
              <a:lnSpc>
                <a:spcPct val="150000"/>
              </a:lnSpc>
            </a:pPr>
            <a:endParaRPr lang="fr-FR" sz="2800" dirty="0"/>
          </a:p>
          <a:p>
            <a:pPr marL="9525">
              <a:lnSpc>
                <a:spcPct val="150000"/>
              </a:lnSpc>
            </a:pPr>
            <a:r>
              <a:rPr lang="fr-FR" sz="2800" dirty="0"/>
              <a:t>J’essore le document</a:t>
            </a:r>
          </a:p>
          <a:p>
            <a:pPr marL="9525">
              <a:lnSpc>
                <a:spcPct val="150000"/>
              </a:lnSpc>
            </a:pPr>
            <a:endParaRPr lang="fr-FR" sz="2800" dirty="0"/>
          </a:p>
          <a:p>
            <a:pPr marL="9525">
              <a:lnSpc>
                <a:spcPct val="150000"/>
              </a:lnSpc>
            </a:pPr>
            <a:r>
              <a:rPr lang="fr-FR" sz="2800" dirty="0"/>
              <a:t>J’utilise du NDVLP du cours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DE182C-D919-5990-0D62-CA26B000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76" y="3966133"/>
            <a:ext cx="2108624" cy="1012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8D4078-147B-327D-2D23-10A87DA6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39" y="4978272"/>
            <a:ext cx="2097309" cy="1572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08542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</Words>
  <Application>Microsoft Macintosh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Chalkduster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5</cp:revision>
  <dcterms:created xsi:type="dcterms:W3CDTF">2025-08-02T09:03:52Z</dcterms:created>
  <dcterms:modified xsi:type="dcterms:W3CDTF">2026-05-03T12:47:06Z</dcterms:modified>
</cp:coreProperties>
</file>