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4"/>
    <p:restoredTop sz="94674"/>
  </p:normalViewPr>
  <p:slideViewPr>
    <p:cSldViewPr snapToGrid="0" showGuides="1">
      <p:cViewPr varScale="1">
        <p:scale>
          <a:sx n="119" d="100"/>
          <a:sy n="119" d="100"/>
        </p:scale>
        <p:origin x="728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43E0FAC-28BD-31A8-827B-73BCF32B1C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1E79153-796E-7701-52DB-F1D3159E46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21A9AE8-C579-5948-8C0B-44F8F626A9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D45C0-1172-E949-A13A-5200AD837336}" type="datetimeFigureOut">
              <a:rPr lang="fr-FR" smtClean="0"/>
              <a:t>03/05/2026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014DBF7-C363-72F9-7CFF-DE59CCBDF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13E3449-C89D-A83F-F28C-ADAA4AA24E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14C10-58E2-3B45-8C55-86745413BC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8617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E0C62CA-EB67-00A0-8175-8C73C95693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382B2FB-2372-0224-39AD-AD86ADAAD6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26A3312-1732-070F-B65F-2ED4720F54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D45C0-1172-E949-A13A-5200AD837336}" type="datetimeFigureOut">
              <a:rPr lang="fr-FR" smtClean="0"/>
              <a:t>03/05/2026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8B352C2-5669-560E-11F9-664623E955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40CDCAE-0DA3-E968-B09F-843917F39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14C10-58E2-3B45-8C55-86745413BC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08008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10165D4F-3CDA-0714-2DF8-EE406D7DFAF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10B3FAA-430C-EB6E-372B-2FE72A768F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0240E6F-6FFF-12B6-CF68-6C5183AA1C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D45C0-1172-E949-A13A-5200AD837336}" type="datetimeFigureOut">
              <a:rPr lang="fr-FR" smtClean="0"/>
              <a:t>03/05/2026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32EDA43-D586-851D-49B3-F34664F191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1267397-FE1A-E2D2-AC1E-4A17C0458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14C10-58E2-3B45-8C55-86745413BC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0925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3B74405-C485-3847-7CAA-9CC2AAF4E6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83EE949-F554-B6D5-992C-27C2ADE656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1059329-3B6B-3CDC-2F3E-94B0B0AC57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D45C0-1172-E949-A13A-5200AD837336}" type="datetimeFigureOut">
              <a:rPr lang="fr-FR" smtClean="0"/>
              <a:t>03/05/2026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AE05933-14B8-22A6-8F1F-0A76BF783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0C08970-0385-85D7-84A5-ED6A8A29F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14C10-58E2-3B45-8C55-86745413BC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0623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15EB95A-2DF6-4A5E-8E86-B446B7B64B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D6DB85F-3D3E-B5E8-F1AE-5EE2AF9233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93B447A-33D2-5BC7-0E73-2D057D848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D45C0-1172-E949-A13A-5200AD837336}" type="datetimeFigureOut">
              <a:rPr lang="fr-FR" smtClean="0"/>
              <a:t>03/05/2026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93EB88F-1632-E8A1-89F9-A9BB3116C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56F2CC8-942A-59CD-683E-1E5474F95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14C10-58E2-3B45-8C55-86745413BC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9527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49A846A-E4EF-F284-EDE2-F50CEF0F02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468D483-3301-86DD-5ED5-0CEAB8CBB9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BFA2696-052F-8972-B1AF-A9947DABAD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B387FC3-A3F7-E5AD-4C45-2DDE333C92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D45C0-1172-E949-A13A-5200AD837336}" type="datetimeFigureOut">
              <a:rPr lang="fr-FR" smtClean="0"/>
              <a:t>03/05/2026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685C3E1-50B8-1FFE-B3FD-D79CC2E8AE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B29494A-19A8-121E-3A69-B45421B00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14C10-58E2-3B45-8C55-86745413BC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27480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F035694-DDB7-162C-276A-03E85FB3D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DD796CC-12E8-CD11-0F67-CC2E74402E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F29D4B0-4D0F-2666-0EF3-E18FD85A48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CD86F33-F3FB-4EDF-7303-8F6B51E924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6B5EEFB-5368-C4CA-393B-93A3EBEA44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65215385-9542-CA7A-26B8-B5C08963D2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D45C0-1172-E949-A13A-5200AD837336}" type="datetimeFigureOut">
              <a:rPr lang="fr-FR" smtClean="0"/>
              <a:t>03/05/2026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B6EAE1D-6F4B-89CE-02BE-ADDED8CB2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F7A28B0-4AFE-0BC7-BC76-FEF2FC960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14C10-58E2-3B45-8C55-86745413BC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9885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B67417C-9F8E-45C4-85E7-6E1A08AAD2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336D61F-53B4-536B-015D-EB79F11B5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D45C0-1172-E949-A13A-5200AD837336}" type="datetimeFigureOut">
              <a:rPr lang="fr-FR" smtClean="0"/>
              <a:t>03/05/2026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A40A3A9-0DB4-887A-DD30-732AE70205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E0817EB-D2A0-D965-7B29-619BEC8A1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14C10-58E2-3B45-8C55-86745413BC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285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59879208-5B96-50DC-58D4-CF4B1DAC01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D45C0-1172-E949-A13A-5200AD837336}" type="datetimeFigureOut">
              <a:rPr lang="fr-FR" smtClean="0"/>
              <a:t>03/05/2026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39F2012C-BAA0-CFF5-6626-33DC35E7D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797AD9D-C158-6DC4-A0C8-9CD9F8C3B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14C10-58E2-3B45-8C55-86745413BC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28387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7491912-35EF-0680-AD11-FB48AAEB73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56D86FF-15C2-8DB4-4412-A8EC7B18D2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A3A238B-4945-85A3-9F21-D966940D54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2EB8B58-2C1B-01DD-AA32-9FDAF93BC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D45C0-1172-E949-A13A-5200AD837336}" type="datetimeFigureOut">
              <a:rPr lang="fr-FR" smtClean="0"/>
              <a:t>03/05/2026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F0C987A-25FC-4B27-42D8-BE5526FAE2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9488106-AACD-4D24-ABA6-3098C61534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14C10-58E2-3B45-8C55-86745413BC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1477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DE95589-2628-7582-397F-782DB99ECA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B9E4FCD-E4EF-7A6A-D142-AE57426149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FE9F907-94A8-33D7-35BC-BA2579E45F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6B99F0E-EBAA-C7E5-DC34-C16CC7537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D45C0-1172-E949-A13A-5200AD837336}" type="datetimeFigureOut">
              <a:rPr lang="fr-FR" smtClean="0"/>
              <a:t>03/05/2026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815A0F3-D21C-75CC-B4BF-844A55D1EB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C6C6DBD-8B3D-CFF7-ECD1-6E645FF52E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14C10-58E2-3B45-8C55-86745413BC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6799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E300D099-F451-C422-C57D-41A299DAA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DBBCA36-DA4D-AC2E-2409-EDE7BD7E8F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E3BB4CF-4BB5-E525-A349-6BA91E69BE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8D45C0-1172-E949-A13A-5200AD837336}" type="datetimeFigureOut">
              <a:rPr lang="fr-FR" smtClean="0"/>
              <a:t>03/05/2026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AC55C09-AFB8-A27C-74AE-84E67BFEF4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4DB260E-47A0-6F83-ADAC-873E1BBCD9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214C10-58E2-3B45-8C55-86745413BC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2704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9D103A99-1FD1-1BAF-255B-DC0C8A59A3E0}"/>
              </a:ext>
            </a:extLst>
          </p:cNvPr>
          <p:cNvSpPr txBox="1"/>
          <p:nvPr/>
        </p:nvSpPr>
        <p:spPr>
          <a:xfrm>
            <a:off x="516367" y="290457"/>
            <a:ext cx="5579633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/>
              <a:t>Combien de… ?</a:t>
            </a:r>
          </a:p>
          <a:p>
            <a:r>
              <a:rPr lang="fr-FR" sz="2400" dirty="0"/>
              <a:t>Comment s’appelle… ?</a:t>
            </a:r>
          </a:p>
          <a:p>
            <a:r>
              <a:rPr lang="fr-FR" sz="2400" dirty="0"/>
              <a:t>Quel évènement joue le rôle de… ?</a:t>
            </a:r>
          </a:p>
          <a:p>
            <a:r>
              <a:rPr lang="fr-FR" sz="2400" dirty="0"/>
              <a:t>Comment évolue… ?</a:t>
            </a:r>
          </a:p>
          <a:p>
            <a:r>
              <a:rPr lang="fr-FR" sz="2400" dirty="0"/>
              <a:t>Quelle date marque le début/la fin de… ?</a:t>
            </a:r>
          </a:p>
          <a:p>
            <a:r>
              <a:rPr lang="fr-FR" sz="2400" dirty="0"/>
              <a:t>Pourquoi parle-t-on de… ?</a:t>
            </a:r>
          </a:p>
          <a:p>
            <a:r>
              <a:rPr lang="fr-FR" sz="2400" dirty="0"/>
              <a:t>Quelles sont les étapes de… ?</a:t>
            </a:r>
          </a:p>
          <a:p>
            <a:r>
              <a:rPr lang="fr-FR" sz="2400" dirty="0"/>
              <a:t>J’explique </a:t>
            </a:r>
            <a:r>
              <a:rPr lang="fr-FR" sz="2400"/>
              <a:t>le processus </a:t>
            </a:r>
            <a:r>
              <a:rPr lang="fr-FR" sz="2400" dirty="0"/>
              <a:t>de…</a:t>
            </a:r>
          </a:p>
          <a:p>
            <a:r>
              <a:rPr lang="fr-FR" sz="2400" dirty="0"/>
              <a:t>Qu’est-ce que … ?</a:t>
            </a:r>
          </a:p>
          <a:p>
            <a:r>
              <a:rPr lang="fr-FR" sz="2400" dirty="0"/>
              <a:t>Que devient… ?</a:t>
            </a:r>
          </a:p>
          <a:p>
            <a:r>
              <a:rPr lang="fr-FR" sz="2400" dirty="0"/>
              <a:t>Quel bouleversement survient … ?</a:t>
            </a:r>
          </a:p>
          <a:p>
            <a:r>
              <a:rPr lang="fr-FR" sz="2400" dirty="0"/>
              <a:t>Quand – Qui – Où – Quoi – Comment ?</a:t>
            </a:r>
          </a:p>
          <a:p>
            <a:endParaRPr lang="fr-FR" sz="2400" dirty="0"/>
          </a:p>
          <a:p>
            <a:r>
              <a:rPr lang="fr-FR" sz="2400" dirty="0"/>
              <a:t>Quelles sont les causes ?</a:t>
            </a:r>
          </a:p>
          <a:p>
            <a:r>
              <a:rPr lang="fr-FR" sz="2400" dirty="0"/>
              <a:t>Quelles sont les conséquences de…?</a:t>
            </a:r>
          </a:p>
          <a:p>
            <a:r>
              <a:rPr lang="fr-FR" sz="2400" dirty="0"/>
              <a:t>Pourquoi… ? 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FCFC2C52-1E36-4032-F59B-8F550EACBE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04442" y="2288091"/>
            <a:ext cx="4292451" cy="206187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9236222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85</Words>
  <Application>Microsoft Macintosh PowerPoint</Application>
  <PresentationFormat>Grand écran</PresentationFormat>
  <Paragraphs>16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Microsoft Office User</dc:creator>
  <cp:lastModifiedBy>Microsoft Office User</cp:lastModifiedBy>
  <cp:revision>2</cp:revision>
  <dcterms:created xsi:type="dcterms:W3CDTF">2026-04-09T10:06:08Z</dcterms:created>
  <dcterms:modified xsi:type="dcterms:W3CDTF">2026-05-03T16:25:04Z</dcterms:modified>
</cp:coreProperties>
</file>